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4" r:id="rId2"/>
    <p:sldId id="364" r:id="rId3"/>
    <p:sldId id="355" r:id="rId4"/>
    <p:sldId id="359" r:id="rId5"/>
    <p:sldId id="357" r:id="rId6"/>
    <p:sldId id="358" r:id="rId7"/>
    <p:sldId id="366" r:id="rId8"/>
    <p:sldId id="365" r:id="rId9"/>
    <p:sldId id="367" r:id="rId10"/>
    <p:sldId id="327" r:id="rId11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9D4C1907-164C-4776-ADEE-7BB347BEB484}">
          <p14:sldIdLst>
            <p14:sldId id="354"/>
            <p14:sldId id="364"/>
            <p14:sldId id="355"/>
            <p14:sldId id="359"/>
            <p14:sldId id="357"/>
            <p14:sldId id="358"/>
            <p14:sldId id="366"/>
          </p14:sldIdLst>
        </p14:section>
        <p14:section name="Sekcija bez naslova" id="{6F440071-0825-4550-BD7E-66E014C1ED6A}">
          <p14:sldIdLst>
            <p14:sldId id="365"/>
            <p14:sldId id="367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Svijetli stil 2 - Isticanj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ijetli stil 2 - Isticanj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ijetli stil 1 - Isticanj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Svijetli stil 1 - Isticanj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Svijetli stil 2 - Isticanj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ijetli stil 2 - Isticanj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5" autoAdjust="0"/>
    <p:restoredTop sz="96056" autoAdjust="0"/>
  </p:normalViewPr>
  <p:slideViewPr>
    <p:cSldViewPr>
      <p:cViewPr varScale="1">
        <p:scale>
          <a:sx n="114" d="100"/>
          <a:sy n="114" d="100"/>
        </p:scale>
        <p:origin x="18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accent1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1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Prve izmjene i dopune  2021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Sheet1!$B$2:$B$9</c:f>
              <c:numCache>
                <c:formatCode>#,##0.00</c:formatCode>
                <c:ptCount val="8"/>
                <c:pt idx="0">
                  <c:v>6415500</c:v>
                </c:pt>
                <c:pt idx="1">
                  <c:v>8999000</c:v>
                </c:pt>
                <c:pt idx="2">
                  <c:v>483800</c:v>
                </c:pt>
                <c:pt idx="3">
                  <c:v>6616700</c:v>
                </c:pt>
                <c:pt idx="4">
                  <c:v>40000</c:v>
                </c:pt>
                <c:pt idx="5">
                  <c:v>85000</c:v>
                </c:pt>
                <c:pt idx="6">
                  <c:v>660000</c:v>
                </c:pt>
                <c:pt idx="7">
                  <c:v>10000000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E-4618-B786-DBE7411692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Druge izmjene i dopune 2021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Sheet1!$C$2:$C$9</c:f>
              <c:numCache>
                <c:formatCode>#,##0.00</c:formatCode>
                <c:ptCount val="8"/>
                <c:pt idx="0">
                  <c:v>3571193</c:v>
                </c:pt>
                <c:pt idx="1">
                  <c:v>1297000</c:v>
                </c:pt>
                <c:pt idx="2">
                  <c:v>801310</c:v>
                </c:pt>
                <c:pt idx="3">
                  <c:v>6449100</c:v>
                </c:pt>
                <c:pt idx="4">
                  <c:v>30000</c:v>
                </c:pt>
                <c:pt idx="5">
                  <c:v>158500</c:v>
                </c:pt>
                <c:pt idx="6">
                  <c:v>1673500</c:v>
                </c:pt>
                <c:pt idx="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2E-4618-B786-DBE741169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1709599"/>
        <c:axId val="675431439"/>
        <c:axId val="0"/>
      </c:bar3DChart>
      <c:catAx>
        <c:axId val="73170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75431439"/>
        <c:crosses val="autoZero"/>
        <c:auto val="1"/>
        <c:lblAlgn val="ctr"/>
        <c:lblOffset val="100"/>
        <c:noMultiLvlLbl val="0"/>
      </c:catAx>
      <c:valAx>
        <c:axId val="675431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31709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accent6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6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Prve izmjene i dopune 2021.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</c:v>
                </c:pt>
                <c:pt idx="8">
                  <c:v>5</c:v>
                </c:pt>
              </c:numCache>
            </c:numRef>
          </c:cat>
          <c:val>
            <c:numRef>
              <c:f>Sheet1!$B$2:$B$10</c:f>
              <c:numCache>
                <c:formatCode>#,##0.00</c:formatCode>
                <c:ptCount val="9"/>
                <c:pt idx="0">
                  <c:v>2362000</c:v>
                </c:pt>
                <c:pt idx="1">
                  <c:v>3456300</c:v>
                </c:pt>
                <c:pt idx="2">
                  <c:v>146200</c:v>
                </c:pt>
                <c:pt idx="3">
                  <c:v>2350000</c:v>
                </c:pt>
                <c:pt idx="4">
                  <c:v>21000</c:v>
                </c:pt>
                <c:pt idx="5">
                  <c:v>547000</c:v>
                </c:pt>
                <c:pt idx="6">
                  <c:v>825500</c:v>
                </c:pt>
                <c:pt idx="7">
                  <c:v>23289000</c:v>
                </c:pt>
                <c:pt idx="8">
                  <c:v>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3-4B7D-BD4F-8DC633EB4C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Druge izmjene i dopune 2021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</c:v>
                </c:pt>
                <c:pt idx="8">
                  <c:v>5</c:v>
                </c:pt>
              </c:numCache>
            </c:numRef>
          </c:cat>
          <c:val>
            <c:numRef>
              <c:f>Sheet1!$C$2:$C$10</c:f>
              <c:numCache>
                <c:formatCode>#,##0.00</c:formatCode>
                <c:ptCount val="9"/>
                <c:pt idx="0">
                  <c:v>2854703</c:v>
                </c:pt>
                <c:pt idx="1">
                  <c:v>3714477</c:v>
                </c:pt>
                <c:pt idx="2">
                  <c:v>84500</c:v>
                </c:pt>
                <c:pt idx="3">
                  <c:v>1430000</c:v>
                </c:pt>
                <c:pt idx="4">
                  <c:v>312000</c:v>
                </c:pt>
                <c:pt idx="5">
                  <c:v>633500</c:v>
                </c:pt>
                <c:pt idx="6">
                  <c:v>727000</c:v>
                </c:pt>
                <c:pt idx="7">
                  <c:v>3833000</c:v>
                </c:pt>
                <c:pt idx="8">
                  <c:v>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A3-4B7D-BD4F-8DC633EB4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0582431"/>
        <c:axId val="732522399"/>
        <c:axId val="0"/>
      </c:bar3DChart>
      <c:catAx>
        <c:axId val="810582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32522399"/>
        <c:crosses val="autoZero"/>
        <c:auto val="1"/>
        <c:lblAlgn val="ctr"/>
        <c:lblOffset val="100"/>
        <c:noMultiLvlLbl val="0"/>
      </c:catAx>
      <c:valAx>
        <c:axId val="732522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0582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69540-C5EE-4A3E-8BB1-417CF83C52A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858A00B-872B-4D14-8BCB-FD5DA9704EC1}">
      <dgm:prSet phldrT="[Tekst]" custT="1"/>
      <dgm:spPr/>
      <dgm:t>
        <a:bodyPr/>
        <a:lstStyle/>
        <a:p>
          <a:r>
            <a:rPr lang="hr-HR" sz="1400" b="1" u="none" dirty="0"/>
            <a:t>Prihodi poslovanja</a:t>
          </a:r>
        </a:p>
        <a:p>
          <a:r>
            <a:rPr lang="hr-HR" sz="1400" u="none" dirty="0"/>
            <a:t>12.307.103,00 kn</a:t>
          </a:r>
          <a:endParaRPr lang="hr-HR" sz="1400" dirty="0"/>
        </a:p>
      </dgm:t>
    </dgm:pt>
    <dgm:pt modelId="{ADA2C2F6-6DF7-4E7B-9FF9-EA53AC415BEC}" type="parTrans" cxnId="{B2094FB8-45BC-4332-890B-2C2B9EDF0BBC}">
      <dgm:prSet/>
      <dgm:spPr/>
      <dgm:t>
        <a:bodyPr/>
        <a:lstStyle/>
        <a:p>
          <a:endParaRPr lang="hr-HR"/>
        </a:p>
      </dgm:t>
    </dgm:pt>
    <dgm:pt modelId="{DD4E373D-ABF8-4174-8D61-CBAFEA9D7616}" type="sibTrans" cxnId="{B2094FB8-45BC-4332-890B-2C2B9EDF0BBC}">
      <dgm:prSet/>
      <dgm:spPr/>
      <dgm:t>
        <a:bodyPr/>
        <a:lstStyle/>
        <a:p>
          <a:endParaRPr lang="hr-HR"/>
        </a:p>
      </dgm:t>
    </dgm:pt>
    <dgm:pt modelId="{0DBF0460-17AD-49D7-AE13-B162857ACAF4}">
      <dgm:prSet phldrT="[Tekst]" custT="1"/>
      <dgm:spPr/>
      <dgm:t>
        <a:bodyPr/>
        <a:lstStyle/>
        <a:p>
          <a:r>
            <a:rPr lang="hr-HR" sz="1400" b="1" dirty="0"/>
            <a:t>Primici od fin. imovine i zaduživanja</a:t>
          </a:r>
        </a:p>
        <a:p>
          <a:r>
            <a:rPr lang="hr-HR" sz="1400" b="1" dirty="0"/>
            <a:t> </a:t>
          </a:r>
          <a:r>
            <a:rPr lang="hr-HR" sz="1400" b="0" dirty="0"/>
            <a:t>0,00 kn</a:t>
          </a:r>
        </a:p>
      </dgm:t>
    </dgm:pt>
    <dgm:pt modelId="{F5426032-C706-420B-B3B9-18CC79477F4B}" type="parTrans" cxnId="{DBA659F4-D78C-4C11-97E8-E0D9558334B8}">
      <dgm:prSet/>
      <dgm:spPr/>
      <dgm:t>
        <a:bodyPr/>
        <a:lstStyle/>
        <a:p>
          <a:endParaRPr lang="hr-HR"/>
        </a:p>
      </dgm:t>
    </dgm:pt>
    <dgm:pt modelId="{1465BADE-E651-4D1D-A7FC-51BEEF22B585}" type="sibTrans" cxnId="{DBA659F4-D78C-4C11-97E8-E0D9558334B8}">
      <dgm:prSet/>
      <dgm:spPr/>
      <dgm:t>
        <a:bodyPr/>
        <a:lstStyle/>
        <a:p>
          <a:endParaRPr lang="hr-HR"/>
        </a:p>
      </dgm:t>
    </dgm:pt>
    <dgm:pt modelId="{0740B641-6C4D-4D43-987E-8A98E4A7C33C}">
      <dgm:prSet phldrT="[Tekst]" custT="1"/>
      <dgm:spPr/>
      <dgm:t>
        <a:bodyPr/>
        <a:lstStyle/>
        <a:p>
          <a:r>
            <a:rPr lang="hr-HR" sz="1400" b="1" dirty="0"/>
            <a:t>Prihodi od prodaje nefin. imovine</a:t>
          </a:r>
        </a:p>
        <a:p>
          <a:r>
            <a:rPr lang="hr-HR" sz="1400" dirty="0"/>
            <a:t>1.673.500,00 kn</a:t>
          </a:r>
        </a:p>
      </dgm:t>
    </dgm:pt>
    <dgm:pt modelId="{64E28D37-A572-4C8F-844D-BB488ADECF84}" type="parTrans" cxnId="{2AA2ECF6-4D47-4EC5-83B3-4A3253BB1082}">
      <dgm:prSet/>
      <dgm:spPr/>
      <dgm:t>
        <a:bodyPr/>
        <a:lstStyle/>
        <a:p>
          <a:endParaRPr lang="hr-HR"/>
        </a:p>
      </dgm:t>
    </dgm:pt>
    <dgm:pt modelId="{0670A606-DF99-4924-A716-690CA6DE5B71}" type="sibTrans" cxnId="{2AA2ECF6-4D47-4EC5-83B3-4A3253BB1082}">
      <dgm:prSet/>
      <dgm:spPr/>
      <dgm:t>
        <a:bodyPr/>
        <a:lstStyle/>
        <a:p>
          <a:endParaRPr lang="hr-HR"/>
        </a:p>
      </dgm:t>
    </dgm:pt>
    <dgm:pt modelId="{0657C999-BC64-414C-BC1B-9FBB52667255}">
      <dgm:prSet custT="1"/>
      <dgm:spPr/>
      <dgm:t>
        <a:bodyPr/>
        <a:lstStyle/>
        <a:p>
          <a:endParaRPr lang="hr-HR" sz="1400" b="1" u="none" dirty="0"/>
        </a:p>
        <a:p>
          <a:r>
            <a:rPr lang="hr-HR" sz="1400" b="1" u="none" dirty="0"/>
            <a:t>Manjak iz prethodnih godina</a:t>
          </a:r>
        </a:p>
        <a:p>
          <a:r>
            <a:rPr lang="hr-HR" sz="1400" b="0" u="none" dirty="0"/>
            <a:t>-91.423,00</a:t>
          </a:r>
        </a:p>
        <a:p>
          <a:endParaRPr lang="hr-HR" sz="1400" b="1" u="none" dirty="0"/>
        </a:p>
      </dgm:t>
    </dgm:pt>
    <dgm:pt modelId="{8F5CABC9-58F0-4402-8B28-1D1A6847FD11}" type="parTrans" cxnId="{408122E4-D8CB-4670-86DF-F6D50AC73882}">
      <dgm:prSet/>
      <dgm:spPr/>
      <dgm:t>
        <a:bodyPr/>
        <a:lstStyle/>
        <a:p>
          <a:endParaRPr lang="hr-HR"/>
        </a:p>
      </dgm:t>
    </dgm:pt>
    <dgm:pt modelId="{FE8568FA-2C90-4D17-B0EF-02602A1DEE20}" type="sibTrans" cxnId="{408122E4-D8CB-4670-86DF-F6D50AC73882}">
      <dgm:prSet/>
      <dgm:spPr/>
      <dgm:t>
        <a:bodyPr/>
        <a:lstStyle/>
        <a:p>
          <a:endParaRPr lang="hr-HR"/>
        </a:p>
      </dgm:t>
    </dgm:pt>
    <dgm:pt modelId="{8BFA097F-0B1B-4DBA-8D4F-8D31392DC1C0}" type="pres">
      <dgm:prSet presAssocID="{4FD69540-C5EE-4A3E-8BB1-417CF83C52A3}" presName="linear" presStyleCnt="0">
        <dgm:presLayoutVars>
          <dgm:dir/>
          <dgm:animLvl val="lvl"/>
          <dgm:resizeHandles val="exact"/>
        </dgm:presLayoutVars>
      </dgm:prSet>
      <dgm:spPr/>
    </dgm:pt>
    <dgm:pt modelId="{B27094A2-6FAF-4666-83B8-0E86EDEA8ED8}" type="pres">
      <dgm:prSet presAssocID="{D858A00B-872B-4D14-8BCB-FD5DA9704EC1}" presName="parentLin" presStyleCnt="0"/>
      <dgm:spPr/>
    </dgm:pt>
    <dgm:pt modelId="{F16C6BB2-9B3A-44EE-8525-9F7A73BDD387}" type="pres">
      <dgm:prSet presAssocID="{D858A00B-872B-4D14-8BCB-FD5DA9704EC1}" presName="parentLeftMargin" presStyleLbl="node1" presStyleIdx="0" presStyleCnt="4"/>
      <dgm:spPr/>
    </dgm:pt>
    <dgm:pt modelId="{435CD82E-5616-4708-AB59-B2A5A12DD9C4}" type="pres">
      <dgm:prSet presAssocID="{D858A00B-872B-4D14-8BCB-FD5DA9704EC1}" presName="parentText" presStyleLbl="node1" presStyleIdx="0" presStyleCnt="4" custScaleX="130718" custScaleY="157109">
        <dgm:presLayoutVars>
          <dgm:chMax val="0"/>
          <dgm:bulletEnabled val="1"/>
        </dgm:presLayoutVars>
      </dgm:prSet>
      <dgm:spPr/>
    </dgm:pt>
    <dgm:pt modelId="{3A692143-F61D-4C2B-8AC0-E7124CFEE2CF}" type="pres">
      <dgm:prSet presAssocID="{D858A00B-872B-4D14-8BCB-FD5DA9704EC1}" presName="negativeSpace" presStyleCnt="0"/>
      <dgm:spPr/>
    </dgm:pt>
    <dgm:pt modelId="{E89A41A0-B893-4009-B8C6-61ABC06F8E28}" type="pres">
      <dgm:prSet presAssocID="{D858A00B-872B-4D14-8BCB-FD5DA9704EC1}" presName="childText" presStyleLbl="conFgAcc1" presStyleIdx="0" presStyleCnt="4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</a:schemeClr>
        </a:solidFill>
        <a:ln w="12700">
          <a:solidFill>
            <a:schemeClr val="accent1">
              <a:lumMod val="50000"/>
            </a:schemeClr>
          </a:solidFill>
        </a:ln>
      </dgm:spPr>
    </dgm:pt>
    <dgm:pt modelId="{AA1AEB42-377C-4723-9006-CFAB7C3A52A2}" type="pres">
      <dgm:prSet presAssocID="{DD4E373D-ABF8-4174-8D61-CBAFEA9D7616}" presName="spaceBetweenRectangles" presStyleCnt="0"/>
      <dgm:spPr/>
    </dgm:pt>
    <dgm:pt modelId="{5CCA20C3-95C8-4B81-820E-6D0275A710BD}" type="pres">
      <dgm:prSet presAssocID="{0DBF0460-17AD-49D7-AE13-B162857ACAF4}" presName="parentLin" presStyleCnt="0"/>
      <dgm:spPr/>
    </dgm:pt>
    <dgm:pt modelId="{28B81BE0-34A7-4E5E-81A1-4B67483BD293}" type="pres">
      <dgm:prSet presAssocID="{0DBF0460-17AD-49D7-AE13-B162857ACAF4}" presName="parentLeftMargin" presStyleLbl="node1" presStyleIdx="0" presStyleCnt="4"/>
      <dgm:spPr/>
    </dgm:pt>
    <dgm:pt modelId="{17926B38-A9DE-4302-BEB4-1523A53776F3}" type="pres">
      <dgm:prSet presAssocID="{0DBF0460-17AD-49D7-AE13-B162857ACAF4}" presName="parentText" presStyleLbl="node1" presStyleIdx="1" presStyleCnt="4" custScaleX="130718" custScaleY="161368" custLinFactNeighborX="-13992" custLinFactNeighborY="-3525">
        <dgm:presLayoutVars>
          <dgm:chMax val="0"/>
          <dgm:bulletEnabled val="1"/>
        </dgm:presLayoutVars>
      </dgm:prSet>
      <dgm:spPr/>
    </dgm:pt>
    <dgm:pt modelId="{7EFB36B5-A4D1-46BB-92E8-A2CBC70EF1BD}" type="pres">
      <dgm:prSet presAssocID="{0DBF0460-17AD-49D7-AE13-B162857ACAF4}" presName="negativeSpace" presStyleCnt="0"/>
      <dgm:spPr/>
    </dgm:pt>
    <dgm:pt modelId="{4F53389B-63E0-4B2B-A0FA-C30D184AC424}" type="pres">
      <dgm:prSet presAssocID="{0DBF0460-17AD-49D7-AE13-B162857ACAF4}" presName="childText" presStyleLbl="conFgAcc1" presStyleIdx="1" presStyleCnt="4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  <dgm:pt modelId="{518425D6-ED6A-4CCA-B164-DB791A847377}" type="pres">
      <dgm:prSet presAssocID="{1465BADE-E651-4D1D-A7FC-51BEEF22B585}" presName="spaceBetweenRectangles" presStyleCnt="0"/>
      <dgm:spPr/>
    </dgm:pt>
    <dgm:pt modelId="{98E7DDC4-7787-4356-9AE7-8B3EEA1F02C4}" type="pres">
      <dgm:prSet presAssocID="{0740B641-6C4D-4D43-987E-8A98E4A7C33C}" presName="parentLin" presStyleCnt="0"/>
      <dgm:spPr/>
    </dgm:pt>
    <dgm:pt modelId="{84D69325-482C-41F6-89B2-8A87C575FF74}" type="pres">
      <dgm:prSet presAssocID="{0740B641-6C4D-4D43-987E-8A98E4A7C33C}" presName="parentLeftMargin" presStyleLbl="node1" presStyleIdx="1" presStyleCnt="4"/>
      <dgm:spPr/>
    </dgm:pt>
    <dgm:pt modelId="{0CC4C80F-444E-461E-9B35-6C31E8D22168}" type="pres">
      <dgm:prSet presAssocID="{0740B641-6C4D-4D43-987E-8A98E4A7C33C}" presName="parentText" presStyleLbl="node1" presStyleIdx="2" presStyleCnt="4" custScaleX="131453" custScaleY="130022">
        <dgm:presLayoutVars>
          <dgm:chMax val="0"/>
          <dgm:bulletEnabled val="1"/>
        </dgm:presLayoutVars>
      </dgm:prSet>
      <dgm:spPr/>
    </dgm:pt>
    <dgm:pt modelId="{4640031A-49CC-4B14-8110-75499F663224}" type="pres">
      <dgm:prSet presAssocID="{0740B641-6C4D-4D43-987E-8A98E4A7C33C}" presName="negativeSpace" presStyleCnt="0"/>
      <dgm:spPr/>
    </dgm:pt>
    <dgm:pt modelId="{0B6DFDE6-CC62-4855-A696-8D31543F3801}" type="pres">
      <dgm:prSet presAssocID="{0740B641-6C4D-4D43-987E-8A98E4A7C33C}" presName="childText" presStyleLbl="conFgAcc1" presStyleIdx="2" presStyleCnt="4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  <dgm:pt modelId="{483F160A-6CDC-4284-BB3C-30A183984A64}" type="pres">
      <dgm:prSet presAssocID="{0670A606-DF99-4924-A716-690CA6DE5B71}" presName="spaceBetweenRectangles" presStyleCnt="0"/>
      <dgm:spPr/>
    </dgm:pt>
    <dgm:pt modelId="{56D5777B-A4D6-43AD-BA2E-C8F0C9E88B38}" type="pres">
      <dgm:prSet presAssocID="{0657C999-BC64-414C-BC1B-9FBB52667255}" presName="parentLin" presStyleCnt="0"/>
      <dgm:spPr/>
    </dgm:pt>
    <dgm:pt modelId="{515EE0E6-9DBC-4383-BC54-A7306DB80BBD}" type="pres">
      <dgm:prSet presAssocID="{0657C999-BC64-414C-BC1B-9FBB52667255}" presName="parentLeftMargin" presStyleLbl="node1" presStyleIdx="2" presStyleCnt="4"/>
      <dgm:spPr/>
    </dgm:pt>
    <dgm:pt modelId="{0187BE33-C412-4579-B035-866DB523EF03}" type="pres">
      <dgm:prSet presAssocID="{0657C999-BC64-414C-BC1B-9FBB52667255}" presName="parentText" presStyleLbl="node1" presStyleIdx="3" presStyleCnt="4" custScaleX="135167" custScaleY="165367" custLinFactNeighborX="28898" custLinFactNeighborY="13927">
        <dgm:presLayoutVars>
          <dgm:chMax val="0"/>
          <dgm:bulletEnabled val="1"/>
        </dgm:presLayoutVars>
      </dgm:prSet>
      <dgm:spPr/>
    </dgm:pt>
    <dgm:pt modelId="{8E555AC5-DD95-47E7-B196-510969A46A72}" type="pres">
      <dgm:prSet presAssocID="{0657C999-BC64-414C-BC1B-9FBB52667255}" presName="negativeSpace" presStyleCnt="0"/>
      <dgm:spPr/>
    </dgm:pt>
    <dgm:pt modelId="{65BC96FC-D20A-44ED-B88E-49D7CD264F71}" type="pres">
      <dgm:prSet presAssocID="{0657C999-BC64-414C-BC1B-9FBB5266725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672D434-A2F3-48CC-8634-07FF2F14A16C}" type="presOf" srcId="{D858A00B-872B-4D14-8BCB-FD5DA9704EC1}" destId="{435CD82E-5616-4708-AB59-B2A5A12DD9C4}" srcOrd="1" destOrd="0" presId="urn:microsoft.com/office/officeart/2005/8/layout/list1"/>
    <dgm:cxn modelId="{1C354A5C-30D1-4318-BACD-23A87DBF71BD}" type="presOf" srcId="{4FD69540-C5EE-4A3E-8BB1-417CF83C52A3}" destId="{8BFA097F-0B1B-4DBA-8D4F-8D31392DC1C0}" srcOrd="0" destOrd="0" presId="urn:microsoft.com/office/officeart/2005/8/layout/list1"/>
    <dgm:cxn modelId="{9910D582-DC62-433A-9BC2-0DF913CD4D0C}" type="presOf" srcId="{0740B641-6C4D-4D43-987E-8A98E4A7C33C}" destId="{0CC4C80F-444E-461E-9B35-6C31E8D22168}" srcOrd="1" destOrd="0" presId="urn:microsoft.com/office/officeart/2005/8/layout/list1"/>
    <dgm:cxn modelId="{A6D07295-CB99-4380-9BF5-0036854DC7DB}" type="presOf" srcId="{0657C999-BC64-414C-BC1B-9FBB52667255}" destId="{0187BE33-C412-4579-B035-866DB523EF03}" srcOrd="1" destOrd="0" presId="urn:microsoft.com/office/officeart/2005/8/layout/list1"/>
    <dgm:cxn modelId="{017AAE9A-84D1-4B22-840F-FFED1E43AC0F}" type="presOf" srcId="{0657C999-BC64-414C-BC1B-9FBB52667255}" destId="{515EE0E6-9DBC-4383-BC54-A7306DB80BBD}" srcOrd="0" destOrd="0" presId="urn:microsoft.com/office/officeart/2005/8/layout/list1"/>
    <dgm:cxn modelId="{C0D7D79D-88A4-42C4-ADDF-68303DAACFBF}" type="presOf" srcId="{D858A00B-872B-4D14-8BCB-FD5DA9704EC1}" destId="{F16C6BB2-9B3A-44EE-8525-9F7A73BDD387}" srcOrd="0" destOrd="0" presId="urn:microsoft.com/office/officeart/2005/8/layout/list1"/>
    <dgm:cxn modelId="{E0BB77A2-C16C-4EDB-9430-6263228DBA00}" type="presOf" srcId="{0740B641-6C4D-4D43-987E-8A98E4A7C33C}" destId="{84D69325-482C-41F6-89B2-8A87C575FF74}" srcOrd="0" destOrd="0" presId="urn:microsoft.com/office/officeart/2005/8/layout/list1"/>
    <dgm:cxn modelId="{C36AECA7-5103-4A8D-BE1B-75FC3318FF54}" type="presOf" srcId="{0DBF0460-17AD-49D7-AE13-B162857ACAF4}" destId="{28B81BE0-34A7-4E5E-81A1-4B67483BD293}" srcOrd="0" destOrd="0" presId="urn:microsoft.com/office/officeart/2005/8/layout/list1"/>
    <dgm:cxn modelId="{B2094FB8-45BC-4332-890B-2C2B9EDF0BBC}" srcId="{4FD69540-C5EE-4A3E-8BB1-417CF83C52A3}" destId="{D858A00B-872B-4D14-8BCB-FD5DA9704EC1}" srcOrd="0" destOrd="0" parTransId="{ADA2C2F6-6DF7-4E7B-9FF9-EA53AC415BEC}" sibTransId="{DD4E373D-ABF8-4174-8D61-CBAFEA9D7616}"/>
    <dgm:cxn modelId="{408122E4-D8CB-4670-86DF-F6D50AC73882}" srcId="{4FD69540-C5EE-4A3E-8BB1-417CF83C52A3}" destId="{0657C999-BC64-414C-BC1B-9FBB52667255}" srcOrd="3" destOrd="0" parTransId="{8F5CABC9-58F0-4402-8B28-1D1A6847FD11}" sibTransId="{FE8568FA-2C90-4D17-B0EF-02602A1DEE20}"/>
    <dgm:cxn modelId="{8E386EF2-6919-47CB-8127-78CF94550D11}" type="presOf" srcId="{0DBF0460-17AD-49D7-AE13-B162857ACAF4}" destId="{17926B38-A9DE-4302-BEB4-1523A53776F3}" srcOrd="1" destOrd="0" presId="urn:microsoft.com/office/officeart/2005/8/layout/list1"/>
    <dgm:cxn modelId="{DBA659F4-D78C-4C11-97E8-E0D9558334B8}" srcId="{4FD69540-C5EE-4A3E-8BB1-417CF83C52A3}" destId="{0DBF0460-17AD-49D7-AE13-B162857ACAF4}" srcOrd="1" destOrd="0" parTransId="{F5426032-C706-420B-B3B9-18CC79477F4B}" sibTransId="{1465BADE-E651-4D1D-A7FC-51BEEF22B585}"/>
    <dgm:cxn modelId="{2AA2ECF6-4D47-4EC5-83B3-4A3253BB1082}" srcId="{4FD69540-C5EE-4A3E-8BB1-417CF83C52A3}" destId="{0740B641-6C4D-4D43-987E-8A98E4A7C33C}" srcOrd="2" destOrd="0" parTransId="{64E28D37-A572-4C8F-844D-BB488ADECF84}" sibTransId="{0670A606-DF99-4924-A716-690CA6DE5B71}"/>
    <dgm:cxn modelId="{C2EFD269-161F-46D9-9A36-8191E497E490}" type="presParOf" srcId="{8BFA097F-0B1B-4DBA-8D4F-8D31392DC1C0}" destId="{B27094A2-6FAF-4666-83B8-0E86EDEA8ED8}" srcOrd="0" destOrd="0" presId="urn:microsoft.com/office/officeart/2005/8/layout/list1"/>
    <dgm:cxn modelId="{28FD2937-2485-4C07-AA7C-B43D9585D8DF}" type="presParOf" srcId="{B27094A2-6FAF-4666-83B8-0E86EDEA8ED8}" destId="{F16C6BB2-9B3A-44EE-8525-9F7A73BDD387}" srcOrd="0" destOrd="0" presId="urn:microsoft.com/office/officeart/2005/8/layout/list1"/>
    <dgm:cxn modelId="{A9C0BB6A-0DAD-4205-959C-9E931660E139}" type="presParOf" srcId="{B27094A2-6FAF-4666-83B8-0E86EDEA8ED8}" destId="{435CD82E-5616-4708-AB59-B2A5A12DD9C4}" srcOrd="1" destOrd="0" presId="urn:microsoft.com/office/officeart/2005/8/layout/list1"/>
    <dgm:cxn modelId="{CF36889F-6523-48F8-BBC7-5C4DA6C49E1A}" type="presParOf" srcId="{8BFA097F-0B1B-4DBA-8D4F-8D31392DC1C0}" destId="{3A692143-F61D-4C2B-8AC0-E7124CFEE2CF}" srcOrd="1" destOrd="0" presId="urn:microsoft.com/office/officeart/2005/8/layout/list1"/>
    <dgm:cxn modelId="{56031650-4705-48F4-8A6E-B1229EFA5931}" type="presParOf" srcId="{8BFA097F-0B1B-4DBA-8D4F-8D31392DC1C0}" destId="{E89A41A0-B893-4009-B8C6-61ABC06F8E28}" srcOrd="2" destOrd="0" presId="urn:microsoft.com/office/officeart/2005/8/layout/list1"/>
    <dgm:cxn modelId="{6B62F063-C0F2-45F4-B28B-A2503CCA2276}" type="presParOf" srcId="{8BFA097F-0B1B-4DBA-8D4F-8D31392DC1C0}" destId="{AA1AEB42-377C-4723-9006-CFAB7C3A52A2}" srcOrd="3" destOrd="0" presId="urn:microsoft.com/office/officeart/2005/8/layout/list1"/>
    <dgm:cxn modelId="{DB38E13B-135C-48AF-B8B5-1768014195E5}" type="presParOf" srcId="{8BFA097F-0B1B-4DBA-8D4F-8D31392DC1C0}" destId="{5CCA20C3-95C8-4B81-820E-6D0275A710BD}" srcOrd="4" destOrd="0" presId="urn:microsoft.com/office/officeart/2005/8/layout/list1"/>
    <dgm:cxn modelId="{E5D85F9B-7FBA-442A-954E-C639362CDF38}" type="presParOf" srcId="{5CCA20C3-95C8-4B81-820E-6D0275A710BD}" destId="{28B81BE0-34A7-4E5E-81A1-4B67483BD293}" srcOrd="0" destOrd="0" presId="urn:microsoft.com/office/officeart/2005/8/layout/list1"/>
    <dgm:cxn modelId="{10B635E8-059B-49F2-99D9-35A2F117E4BE}" type="presParOf" srcId="{5CCA20C3-95C8-4B81-820E-6D0275A710BD}" destId="{17926B38-A9DE-4302-BEB4-1523A53776F3}" srcOrd="1" destOrd="0" presId="urn:microsoft.com/office/officeart/2005/8/layout/list1"/>
    <dgm:cxn modelId="{08FAB50D-B708-4CFD-BA2B-7F2B842B15C1}" type="presParOf" srcId="{8BFA097F-0B1B-4DBA-8D4F-8D31392DC1C0}" destId="{7EFB36B5-A4D1-46BB-92E8-A2CBC70EF1BD}" srcOrd="5" destOrd="0" presId="urn:microsoft.com/office/officeart/2005/8/layout/list1"/>
    <dgm:cxn modelId="{818795F0-0B63-4365-9AB5-DAE13DD15E9A}" type="presParOf" srcId="{8BFA097F-0B1B-4DBA-8D4F-8D31392DC1C0}" destId="{4F53389B-63E0-4B2B-A0FA-C30D184AC424}" srcOrd="6" destOrd="0" presId="urn:microsoft.com/office/officeart/2005/8/layout/list1"/>
    <dgm:cxn modelId="{ED19D34B-394F-4D3D-9D28-E96984507142}" type="presParOf" srcId="{8BFA097F-0B1B-4DBA-8D4F-8D31392DC1C0}" destId="{518425D6-ED6A-4CCA-B164-DB791A847377}" srcOrd="7" destOrd="0" presId="urn:microsoft.com/office/officeart/2005/8/layout/list1"/>
    <dgm:cxn modelId="{BE377109-247F-48B1-8C57-F8B7AF275519}" type="presParOf" srcId="{8BFA097F-0B1B-4DBA-8D4F-8D31392DC1C0}" destId="{98E7DDC4-7787-4356-9AE7-8B3EEA1F02C4}" srcOrd="8" destOrd="0" presId="urn:microsoft.com/office/officeart/2005/8/layout/list1"/>
    <dgm:cxn modelId="{A1668A7E-9711-467A-AE0B-A54734268609}" type="presParOf" srcId="{98E7DDC4-7787-4356-9AE7-8B3EEA1F02C4}" destId="{84D69325-482C-41F6-89B2-8A87C575FF74}" srcOrd="0" destOrd="0" presId="urn:microsoft.com/office/officeart/2005/8/layout/list1"/>
    <dgm:cxn modelId="{02F5B893-90FA-4AC1-B7D3-2FB7138A1712}" type="presParOf" srcId="{98E7DDC4-7787-4356-9AE7-8B3EEA1F02C4}" destId="{0CC4C80F-444E-461E-9B35-6C31E8D22168}" srcOrd="1" destOrd="0" presId="urn:microsoft.com/office/officeart/2005/8/layout/list1"/>
    <dgm:cxn modelId="{9EE259FE-3915-4B5D-B556-B9A5AC55791D}" type="presParOf" srcId="{8BFA097F-0B1B-4DBA-8D4F-8D31392DC1C0}" destId="{4640031A-49CC-4B14-8110-75499F663224}" srcOrd="9" destOrd="0" presId="urn:microsoft.com/office/officeart/2005/8/layout/list1"/>
    <dgm:cxn modelId="{896951A8-3F83-4DDA-A5E0-80F915A91216}" type="presParOf" srcId="{8BFA097F-0B1B-4DBA-8D4F-8D31392DC1C0}" destId="{0B6DFDE6-CC62-4855-A696-8D31543F3801}" srcOrd="10" destOrd="0" presId="urn:microsoft.com/office/officeart/2005/8/layout/list1"/>
    <dgm:cxn modelId="{EE3149BC-C185-4E1A-9767-6E5FBE66BD6C}" type="presParOf" srcId="{8BFA097F-0B1B-4DBA-8D4F-8D31392DC1C0}" destId="{483F160A-6CDC-4284-BB3C-30A183984A64}" srcOrd="11" destOrd="0" presId="urn:microsoft.com/office/officeart/2005/8/layout/list1"/>
    <dgm:cxn modelId="{0A7EED32-9B25-448D-BFA9-7982006CB369}" type="presParOf" srcId="{8BFA097F-0B1B-4DBA-8D4F-8D31392DC1C0}" destId="{56D5777B-A4D6-43AD-BA2E-C8F0C9E88B38}" srcOrd="12" destOrd="0" presId="urn:microsoft.com/office/officeart/2005/8/layout/list1"/>
    <dgm:cxn modelId="{AAAE58D3-8E7E-4B18-809E-CCEC5C55B354}" type="presParOf" srcId="{56D5777B-A4D6-43AD-BA2E-C8F0C9E88B38}" destId="{515EE0E6-9DBC-4383-BC54-A7306DB80BBD}" srcOrd="0" destOrd="0" presId="urn:microsoft.com/office/officeart/2005/8/layout/list1"/>
    <dgm:cxn modelId="{C8F0D2A0-7013-45BE-A854-7DA2DD32D06F}" type="presParOf" srcId="{56D5777B-A4D6-43AD-BA2E-C8F0C9E88B38}" destId="{0187BE33-C412-4579-B035-866DB523EF03}" srcOrd="1" destOrd="0" presId="urn:microsoft.com/office/officeart/2005/8/layout/list1"/>
    <dgm:cxn modelId="{5F14FDD7-AF1B-47C0-B6D0-DD738D0928DE}" type="presParOf" srcId="{8BFA097F-0B1B-4DBA-8D4F-8D31392DC1C0}" destId="{8E555AC5-DD95-47E7-B196-510969A46A72}" srcOrd="13" destOrd="0" presId="urn:microsoft.com/office/officeart/2005/8/layout/list1"/>
    <dgm:cxn modelId="{6328D324-07C1-46E0-A4C8-B552FF4D8EB3}" type="presParOf" srcId="{8BFA097F-0B1B-4DBA-8D4F-8D31392DC1C0}" destId="{65BC96FC-D20A-44ED-B88E-49D7CD264F71}" srcOrd="14" destOrd="0" presId="urn:microsoft.com/office/officeart/2005/8/layout/list1"/>
  </dgm:cxnLst>
  <dgm:bg/>
  <dgm:whole>
    <a:ln w="12700" cmpd="sng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26BE36-E252-491F-AAD2-983F57453A0D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E8F3666-0CDF-487A-A0EB-0B445E6DC281}">
      <dgm:prSet phldrT="[Tekst]"/>
      <dgm:spPr/>
      <dgm:t>
        <a:bodyPr/>
        <a:lstStyle/>
        <a:p>
          <a:r>
            <a:rPr lang="hr-HR" b="1" u="none" dirty="0"/>
            <a:t>Prve izmjene i dopune za 2021. godinu</a:t>
          </a:r>
          <a:endParaRPr lang="hr-HR" dirty="0"/>
        </a:p>
      </dgm:t>
    </dgm:pt>
    <dgm:pt modelId="{B7C032C1-7D47-4B0A-BAA1-EC841E5EF506}" type="parTrans" cxnId="{6D710EFC-58B7-4AAD-86A5-E95EEFF28CBC}">
      <dgm:prSet/>
      <dgm:spPr/>
      <dgm:t>
        <a:bodyPr/>
        <a:lstStyle/>
        <a:p>
          <a:endParaRPr lang="hr-HR"/>
        </a:p>
      </dgm:t>
    </dgm:pt>
    <dgm:pt modelId="{49399E65-3FC3-4E53-BD1E-830966E1C3B3}" type="sibTrans" cxnId="{6D710EFC-58B7-4AAD-86A5-E95EEFF28CBC}">
      <dgm:prSet/>
      <dgm:spPr/>
      <dgm:t>
        <a:bodyPr/>
        <a:lstStyle/>
        <a:p>
          <a:endParaRPr lang="hr-HR"/>
        </a:p>
      </dgm:t>
    </dgm:pt>
    <dgm:pt modelId="{8752EB39-EF3F-4E60-88D6-7C6C9C0EA8D5}">
      <dgm:prSet phldrT="[Tekst]"/>
      <dgm:spPr/>
      <dgm:t>
        <a:bodyPr/>
        <a:lstStyle/>
        <a:p>
          <a:r>
            <a:rPr lang="hr-HR" b="1" u="none" dirty="0">
              <a:solidFill>
                <a:schemeClr val="bg1"/>
              </a:solidFill>
            </a:rPr>
            <a:t>Druge izmjene i dopune za 2021. godinu</a:t>
          </a:r>
          <a:endParaRPr lang="hr-HR" dirty="0">
            <a:solidFill>
              <a:schemeClr val="bg1"/>
            </a:solidFill>
          </a:endParaRPr>
        </a:p>
      </dgm:t>
    </dgm:pt>
    <dgm:pt modelId="{60796E6D-CE70-45BE-91F5-9A3CCB782BB1}" type="parTrans" cxnId="{E47C9CF3-AB4E-48BB-82A6-BDCD45F9C424}">
      <dgm:prSet/>
      <dgm:spPr/>
      <dgm:t>
        <a:bodyPr/>
        <a:lstStyle/>
        <a:p>
          <a:endParaRPr lang="hr-HR"/>
        </a:p>
      </dgm:t>
    </dgm:pt>
    <dgm:pt modelId="{94FCF778-1509-445F-95EF-3A5224AA36F7}" type="sibTrans" cxnId="{E47C9CF3-AB4E-48BB-82A6-BDCD45F9C424}">
      <dgm:prSet/>
      <dgm:spPr/>
      <dgm:t>
        <a:bodyPr/>
        <a:lstStyle/>
        <a:p>
          <a:endParaRPr lang="hr-HR"/>
        </a:p>
      </dgm:t>
    </dgm:pt>
    <dgm:pt modelId="{10A0D5B4-1844-4732-B408-8F489F201046}">
      <dgm:prSet phldrT="[Tekst]" custT="1"/>
      <dgm:spPr/>
      <dgm:t>
        <a:bodyPr/>
        <a:lstStyle/>
        <a:p>
          <a:r>
            <a:rPr lang="hr-HR" sz="1800" b="1" u="sng" dirty="0"/>
            <a:t>13.889.180,00 kn</a:t>
          </a:r>
          <a:endParaRPr lang="hr-HR" sz="1800" dirty="0"/>
        </a:p>
      </dgm:t>
    </dgm:pt>
    <dgm:pt modelId="{75015A60-AC00-4D79-AD59-9CA1C6173538}" type="parTrans" cxnId="{0FDE90DF-36C0-4F29-99AF-90E5F3DED5D7}">
      <dgm:prSet/>
      <dgm:spPr/>
      <dgm:t>
        <a:bodyPr/>
        <a:lstStyle/>
        <a:p>
          <a:endParaRPr lang="hr-HR"/>
        </a:p>
      </dgm:t>
    </dgm:pt>
    <dgm:pt modelId="{2A6DCE8B-6EE6-464B-9C43-32423D953190}" type="sibTrans" cxnId="{0FDE90DF-36C0-4F29-99AF-90E5F3DED5D7}">
      <dgm:prSet/>
      <dgm:spPr/>
      <dgm:t>
        <a:bodyPr/>
        <a:lstStyle/>
        <a:p>
          <a:endParaRPr lang="hr-HR"/>
        </a:p>
      </dgm:t>
    </dgm:pt>
    <dgm:pt modelId="{9B622B78-48DD-4E28-A0C3-A5A78DA4306F}">
      <dgm:prSet phldrT="[Tekst]" custT="1"/>
      <dgm:spPr/>
      <dgm:t>
        <a:bodyPr/>
        <a:lstStyle/>
        <a:p>
          <a:r>
            <a:rPr lang="hr-HR" sz="1800" b="1" u="sng" dirty="0"/>
            <a:t>33.297.000,00 kn</a:t>
          </a:r>
          <a:endParaRPr lang="hr-HR" sz="1800" dirty="0"/>
        </a:p>
      </dgm:t>
    </dgm:pt>
    <dgm:pt modelId="{09E5B4A6-1EA5-4A31-BB7E-B507FEA4A4EA}" type="sibTrans" cxnId="{39166907-9414-4293-A069-2C8F2508214A}">
      <dgm:prSet/>
      <dgm:spPr/>
      <dgm:t>
        <a:bodyPr/>
        <a:lstStyle/>
        <a:p>
          <a:endParaRPr lang="hr-HR"/>
        </a:p>
      </dgm:t>
    </dgm:pt>
    <dgm:pt modelId="{D86EB72A-E986-49C2-9919-621F5F39CF13}" type="parTrans" cxnId="{39166907-9414-4293-A069-2C8F2508214A}">
      <dgm:prSet/>
      <dgm:spPr/>
      <dgm:t>
        <a:bodyPr/>
        <a:lstStyle/>
        <a:p>
          <a:endParaRPr lang="hr-HR"/>
        </a:p>
      </dgm:t>
    </dgm:pt>
    <dgm:pt modelId="{3691E4EA-0FC3-40A0-902F-375A40C848C6}" type="pres">
      <dgm:prSet presAssocID="{8F26BE36-E252-491F-AAD2-983F57453A0D}" presName="Name0" presStyleCnt="0">
        <dgm:presLayoutVars>
          <dgm:dir/>
          <dgm:animLvl val="lvl"/>
          <dgm:resizeHandles val="exact"/>
        </dgm:presLayoutVars>
      </dgm:prSet>
      <dgm:spPr/>
    </dgm:pt>
    <dgm:pt modelId="{BF7E4E31-F027-413D-B094-9DEBF58F0A16}" type="pres">
      <dgm:prSet presAssocID="{8752EB39-EF3F-4E60-88D6-7C6C9C0EA8D5}" presName="boxAndChildren" presStyleCnt="0"/>
      <dgm:spPr/>
    </dgm:pt>
    <dgm:pt modelId="{1896A4B6-9FD5-46EC-878E-635C9E9E1691}" type="pres">
      <dgm:prSet presAssocID="{8752EB39-EF3F-4E60-88D6-7C6C9C0EA8D5}" presName="parentTextBox" presStyleLbl="node1" presStyleIdx="0" presStyleCnt="2"/>
      <dgm:spPr/>
    </dgm:pt>
    <dgm:pt modelId="{6AF623C0-3814-43EE-9A05-13F8A7A95A8B}" type="pres">
      <dgm:prSet presAssocID="{8752EB39-EF3F-4E60-88D6-7C6C9C0EA8D5}" presName="entireBox" presStyleLbl="node1" presStyleIdx="0" presStyleCnt="2"/>
      <dgm:spPr/>
    </dgm:pt>
    <dgm:pt modelId="{D1CC19AE-229D-4BFA-B1A4-57ADF158AF28}" type="pres">
      <dgm:prSet presAssocID="{8752EB39-EF3F-4E60-88D6-7C6C9C0EA8D5}" presName="descendantBox" presStyleCnt="0"/>
      <dgm:spPr/>
    </dgm:pt>
    <dgm:pt modelId="{F86DDC54-07A8-4C8C-931B-31A05F11A916}" type="pres">
      <dgm:prSet presAssocID="{10A0D5B4-1844-4732-B408-8F489F201046}" presName="childTextBox" presStyleLbl="fgAccFollowNode1" presStyleIdx="0" presStyleCnt="2">
        <dgm:presLayoutVars>
          <dgm:bulletEnabled val="1"/>
        </dgm:presLayoutVars>
      </dgm:prSet>
      <dgm:spPr/>
    </dgm:pt>
    <dgm:pt modelId="{6575BFFB-8E0B-4AE8-8AC8-A4975C58FE87}" type="pres">
      <dgm:prSet presAssocID="{49399E65-3FC3-4E53-BD1E-830966E1C3B3}" presName="sp" presStyleCnt="0"/>
      <dgm:spPr/>
    </dgm:pt>
    <dgm:pt modelId="{4990A0AF-9919-4A09-BFC5-2FE46AB0BE0F}" type="pres">
      <dgm:prSet presAssocID="{0E8F3666-0CDF-487A-A0EB-0B445E6DC281}" presName="arrowAndChildren" presStyleCnt="0"/>
      <dgm:spPr/>
    </dgm:pt>
    <dgm:pt modelId="{039EE1EC-57F6-478E-A90D-C1ED366C99D7}" type="pres">
      <dgm:prSet presAssocID="{0E8F3666-0CDF-487A-A0EB-0B445E6DC281}" presName="parentTextArrow" presStyleLbl="node1" presStyleIdx="0" presStyleCnt="2"/>
      <dgm:spPr/>
    </dgm:pt>
    <dgm:pt modelId="{9D572A36-63FB-4DFF-80AC-FF5C3A4E0733}" type="pres">
      <dgm:prSet presAssocID="{0E8F3666-0CDF-487A-A0EB-0B445E6DC281}" presName="arrow" presStyleLbl="node1" presStyleIdx="1" presStyleCnt="2"/>
      <dgm:spPr/>
    </dgm:pt>
    <dgm:pt modelId="{CC2BA3B8-27FF-4181-900D-E8945C5C7F16}" type="pres">
      <dgm:prSet presAssocID="{0E8F3666-0CDF-487A-A0EB-0B445E6DC281}" presName="descendantArrow" presStyleCnt="0"/>
      <dgm:spPr/>
    </dgm:pt>
    <dgm:pt modelId="{A874D18E-C23D-4AAD-BFB3-DCD43FDAC840}" type="pres">
      <dgm:prSet presAssocID="{9B622B78-48DD-4E28-A0C3-A5A78DA4306F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9166907-9414-4293-A069-2C8F2508214A}" srcId="{0E8F3666-0CDF-487A-A0EB-0B445E6DC281}" destId="{9B622B78-48DD-4E28-A0C3-A5A78DA4306F}" srcOrd="0" destOrd="0" parTransId="{D86EB72A-E986-49C2-9919-621F5F39CF13}" sibTransId="{09E5B4A6-1EA5-4A31-BB7E-B507FEA4A4EA}"/>
    <dgm:cxn modelId="{A288612F-9EDD-44D8-A694-86F4D271E0C6}" type="presOf" srcId="{0E8F3666-0CDF-487A-A0EB-0B445E6DC281}" destId="{9D572A36-63FB-4DFF-80AC-FF5C3A4E0733}" srcOrd="1" destOrd="0" presId="urn:microsoft.com/office/officeart/2005/8/layout/process4"/>
    <dgm:cxn modelId="{3F310638-F033-482A-A7D3-BCCD279D5DD9}" type="presOf" srcId="{8F26BE36-E252-491F-AAD2-983F57453A0D}" destId="{3691E4EA-0FC3-40A0-902F-375A40C848C6}" srcOrd="0" destOrd="0" presId="urn:microsoft.com/office/officeart/2005/8/layout/process4"/>
    <dgm:cxn modelId="{67D4943E-B2B6-40D3-AE17-B2BFDEFE6654}" type="presOf" srcId="{9B622B78-48DD-4E28-A0C3-A5A78DA4306F}" destId="{A874D18E-C23D-4AAD-BFB3-DCD43FDAC840}" srcOrd="0" destOrd="0" presId="urn:microsoft.com/office/officeart/2005/8/layout/process4"/>
    <dgm:cxn modelId="{DFF1BD40-7B68-4D89-8465-810DD197383B}" type="presOf" srcId="{8752EB39-EF3F-4E60-88D6-7C6C9C0EA8D5}" destId="{1896A4B6-9FD5-46EC-878E-635C9E9E1691}" srcOrd="0" destOrd="0" presId="urn:microsoft.com/office/officeart/2005/8/layout/process4"/>
    <dgm:cxn modelId="{7AD45E8A-A868-41BF-A7F7-9AF89E0D2BDF}" type="presOf" srcId="{10A0D5B4-1844-4732-B408-8F489F201046}" destId="{F86DDC54-07A8-4C8C-931B-31A05F11A916}" srcOrd="0" destOrd="0" presId="urn:microsoft.com/office/officeart/2005/8/layout/process4"/>
    <dgm:cxn modelId="{0FDE90DF-36C0-4F29-99AF-90E5F3DED5D7}" srcId="{8752EB39-EF3F-4E60-88D6-7C6C9C0EA8D5}" destId="{10A0D5B4-1844-4732-B408-8F489F201046}" srcOrd="0" destOrd="0" parTransId="{75015A60-AC00-4D79-AD59-9CA1C6173538}" sibTransId="{2A6DCE8B-6EE6-464B-9C43-32423D953190}"/>
    <dgm:cxn modelId="{E47C9CF3-AB4E-48BB-82A6-BDCD45F9C424}" srcId="{8F26BE36-E252-491F-AAD2-983F57453A0D}" destId="{8752EB39-EF3F-4E60-88D6-7C6C9C0EA8D5}" srcOrd="1" destOrd="0" parTransId="{60796E6D-CE70-45BE-91F5-9A3CCB782BB1}" sibTransId="{94FCF778-1509-445F-95EF-3A5224AA36F7}"/>
    <dgm:cxn modelId="{DA68F2F5-286B-4740-A1A1-4AC7BED1F4E1}" type="presOf" srcId="{8752EB39-EF3F-4E60-88D6-7C6C9C0EA8D5}" destId="{6AF623C0-3814-43EE-9A05-13F8A7A95A8B}" srcOrd="1" destOrd="0" presId="urn:microsoft.com/office/officeart/2005/8/layout/process4"/>
    <dgm:cxn modelId="{88F8DFF7-780D-493F-B3D3-918002FC4330}" type="presOf" srcId="{0E8F3666-0CDF-487A-A0EB-0B445E6DC281}" destId="{039EE1EC-57F6-478E-A90D-C1ED366C99D7}" srcOrd="0" destOrd="0" presId="urn:microsoft.com/office/officeart/2005/8/layout/process4"/>
    <dgm:cxn modelId="{6D710EFC-58B7-4AAD-86A5-E95EEFF28CBC}" srcId="{8F26BE36-E252-491F-AAD2-983F57453A0D}" destId="{0E8F3666-0CDF-487A-A0EB-0B445E6DC281}" srcOrd="0" destOrd="0" parTransId="{B7C032C1-7D47-4B0A-BAA1-EC841E5EF506}" sibTransId="{49399E65-3FC3-4E53-BD1E-830966E1C3B3}"/>
    <dgm:cxn modelId="{0DFA450F-8051-490E-9531-21FC90E4D70B}" type="presParOf" srcId="{3691E4EA-0FC3-40A0-902F-375A40C848C6}" destId="{BF7E4E31-F027-413D-B094-9DEBF58F0A16}" srcOrd="0" destOrd="0" presId="urn:microsoft.com/office/officeart/2005/8/layout/process4"/>
    <dgm:cxn modelId="{8B10DF43-E43D-41D8-AC1A-AD235F71B11B}" type="presParOf" srcId="{BF7E4E31-F027-413D-B094-9DEBF58F0A16}" destId="{1896A4B6-9FD5-46EC-878E-635C9E9E1691}" srcOrd="0" destOrd="0" presId="urn:microsoft.com/office/officeart/2005/8/layout/process4"/>
    <dgm:cxn modelId="{DFC191BC-1515-4FE8-B9C6-BEF8AD7402FB}" type="presParOf" srcId="{BF7E4E31-F027-413D-B094-9DEBF58F0A16}" destId="{6AF623C0-3814-43EE-9A05-13F8A7A95A8B}" srcOrd="1" destOrd="0" presId="urn:microsoft.com/office/officeart/2005/8/layout/process4"/>
    <dgm:cxn modelId="{05847BA0-B5EB-4212-ABB5-128E5B0AC18A}" type="presParOf" srcId="{BF7E4E31-F027-413D-B094-9DEBF58F0A16}" destId="{D1CC19AE-229D-4BFA-B1A4-57ADF158AF28}" srcOrd="2" destOrd="0" presId="urn:microsoft.com/office/officeart/2005/8/layout/process4"/>
    <dgm:cxn modelId="{399FE88D-9189-455F-9316-90C386E827D3}" type="presParOf" srcId="{D1CC19AE-229D-4BFA-B1A4-57ADF158AF28}" destId="{F86DDC54-07A8-4C8C-931B-31A05F11A916}" srcOrd="0" destOrd="0" presId="urn:microsoft.com/office/officeart/2005/8/layout/process4"/>
    <dgm:cxn modelId="{F3E44FB6-11B0-4B70-8F59-D2EF44061CF5}" type="presParOf" srcId="{3691E4EA-0FC3-40A0-902F-375A40C848C6}" destId="{6575BFFB-8E0B-4AE8-8AC8-A4975C58FE87}" srcOrd="1" destOrd="0" presId="urn:microsoft.com/office/officeart/2005/8/layout/process4"/>
    <dgm:cxn modelId="{CDF149E7-0EB2-4F27-AC28-E667B91BF36C}" type="presParOf" srcId="{3691E4EA-0FC3-40A0-902F-375A40C848C6}" destId="{4990A0AF-9919-4A09-BFC5-2FE46AB0BE0F}" srcOrd="2" destOrd="0" presId="urn:microsoft.com/office/officeart/2005/8/layout/process4"/>
    <dgm:cxn modelId="{AA5AC73C-AD0C-49CF-9DB6-C7EDD325D95E}" type="presParOf" srcId="{4990A0AF-9919-4A09-BFC5-2FE46AB0BE0F}" destId="{039EE1EC-57F6-478E-A90D-C1ED366C99D7}" srcOrd="0" destOrd="0" presId="urn:microsoft.com/office/officeart/2005/8/layout/process4"/>
    <dgm:cxn modelId="{22D9DC48-03A3-4CD7-96CA-22E979BDBEF2}" type="presParOf" srcId="{4990A0AF-9919-4A09-BFC5-2FE46AB0BE0F}" destId="{9D572A36-63FB-4DFF-80AC-FF5C3A4E0733}" srcOrd="1" destOrd="0" presId="urn:microsoft.com/office/officeart/2005/8/layout/process4"/>
    <dgm:cxn modelId="{CB3ADDC2-B752-4AF4-864C-36C1A20F18BB}" type="presParOf" srcId="{4990A0AF-9919-4A09-BFC5-2FE46AB0BE0F}" destId="{CC2BA3B8-27FF-4181-900D-E8945C5C7F16}" srcOrd="2" destOrd="0" presId="urn:microsoft.com/office/officeart/2005/8/layout/process4"/>
    <dgm:cxn modelId="{3D70676A-433B-42D1-BC84-C065700F7E25}" type="presParOf" srcId="{CC2BA3B8-27FF-4181-900D-E8945C5C7F16}" destId="{A874D18E-C23D-4AAD-BFB3-DCD43FDAC84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2CCD7B-D5C9-4BA1-82DA-87E730223E9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5EC8557-4541-4FD4-B8D4-55892E74B7E1}">
      <dgm:prSet phldrT="[Text]"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hr-HR" sz="1600" b="1" dirty="0"/>
            <a:t>Planirani projekt izgradnje sportske dvorane Zemunik prema prvim izmjenama Proračuna za 2021</a:t>
          </a:r>
        </a:p>
      </dgm:t>
    </dgm:pt>
    <dgm:pt modelId="{65B1FAEE-3871-4E7B-8F3C-31911A574FE5}" type="parTrans" cxnId="{C850C41A-6368-4359-BEED-00E1E9C3BD7A}">
      <dgm:prSet/>
      <dgm:spPr/>
      <dgm:t>
        <a:bodyPr/>
        <a:lstStyle/>
        <a:p>
          <a:endParaRPr lang="hr-HR"/>
        </a:p>
      </dgm:t>
    </dgm:pt>
    <dgm:pt modelId="{59F648AA-B0B4-453B-BE05-AAED6044E15B}" type="sibTrans" cxnId="{C850C41A-6368-4359-BEED-00E1E9C3BD7A}">
      <dgm:prSet/>
      <dgm:spPr/>
      <dgm:t>
        <a:bodyPr/>
        <a:lstStyle/>
        <a:p>
          <a:endParaRPr lang="hr-HR"/>
        </a:p>
      </dgm:t>
    </dgm:pt>
    <dgm:pt modelId="{461DA84F-DBBF-41EA-A4D4-D2B3ED62C4CD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Izgradnja sportske dvorane- 10.000.000,00 kn</a:t>
          </a:r>
        </a:p>
      </dgm:t>
    </dgm:pt>
    <dgm:pt modelId="{54B2E491-953F-45D4-8FB4-4FD97EA396CF}" type="parTrans" cxnId="{5EEBE449-DA0E-46FD-9EDE-7C35C1BC2AD4}">
      <dgm:prSet/>
      <dgm:spPr/>
      <dgm:t>
        <a:bodyPr/>
        <a:lstStyle/>
        <a:p>
          <a:endParaRPr lang="hr-HR"/>
        </a:p>
      </dgm:t>
    </dgm:pt>
    <dgm:pt modelId="{B619DB49-0E81-4F69-8C9A-8268D26E5453}" type="sibTrans" cxnId="{5EEBE449-DA0E-46FD-9EDE-7C35C1BC2AD4}">
      <dgm:prSet/>
      <dgm:spPr/>
      <dgm:t>
        <a:bodyPr/>
        <a:lstStyle/>
        <a:p>
          <a:endParaRPr lang="hr-HR"/>
        </a:p>
      </dgm:t>
    </dgm:pt>
    <dgm:pt modelId="{87FA08C9-93FD-46CF-B759-38A4E2B82227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Opremanje sportske dvorane- 1.250.000,00 kn</a:t>
          </a:r>
        </a:p>
      </dgm:t>
    </dgm:pt>
    <dgm:pt modelId="{86AA1829-4E2D-4D93-A1AC-37D81E6EF645}" type="parTrans" cxnId="{8BAA9C79-A8E5-412B-BC57-1DD4CA5D5BEA}">
      <dgm:prSet/>
      <dgm:spPr/>
      <dgm:t>
        <a:bodyPr/>
        <a:lstStyle/>
        <a:p>
          <a:endParaRPr lang="hr-HR"/>
        </a:p>
      </dgm:t>
    </dgm:pt>
    <dgm:pt modelId="{EA2F423C-2492-4CF6-98CC-EDF56077C35B}" type="sibTrans" cxnId="{8BAA9C79-A8E5-412B-BC57-1DD4CA5D5BEA}">
      <dgm:prSet/>
      <dgm:spPr/>
      <dgm:t>
        <a:bodyPr/>
        <a:lstStyle/>
        <a:p>
          <a:endParaRPr lang="hr-HR"/>
        </a:p>
      </dgm:t>
    </dgm:pt>
    <dgm:pt modelId="{4ED3805B-DA7F-496C-89A5-97D4583502BE}">
      <dgm:prSet phldrT="[Text]" custT="1"/>
      <dgm:spPr>
        <a:ln>
          <a:solidFill>
            <a:schemeClr val="tx2"/>
          </a:solidFill>
        </a:ln>
      </dgm:spPr>
      <dgm:t>
        <a:bodyPr/>
        <a:lstStyle/>
        <a:p>
          <a:r>
            <a:rPr lang="hr-HR" sz="1600" b="1" dirty="0"/>
            <a:t>Druge izmjene i dopune projekta sportske dvorane</a:t>
          </a:r>
        </a:p>
      </dgm:t>
    </dgm:pt>
    <dgm:pt modelId="{D6E09E6C-2A8A-466C-A035-AEAA7B7728DF}" type="parTrans" cxnId="{FCC9416A-3740-48E9-8B55-69D655D5A902}">
      <dgm:prSet/>
      <dgm:spPr/>
      <dgm:t>
        <a:bodyPr/>
        <a:lstStyle/>
        <a:p>
          <a:endParaRPr lang="hr-HR"/>
        </a:p>
      </dgm:t>
    </dgm:pt>
    <dgm:pt modelId="{B46205D2-F78A-4CB9-9D2D-6438E76AE206}" type="sibTrans" cxnId="{FCC9416A-3740-48E9-8B55-69D655D5A902}">
      <dgm:prSet/>
      <dgm:spPr/>
      <dgm:t>
        <a:bodyPr/>
        <a:lstStyle/>
        <a:p>
          <a:endParaRPr lang="hr-HR"/>
        </a:p>
      </dgm:t>
    </dgm:pt>
    <dgm:pt modelId="{01BC26FF-D829-4FE2-A2B7-C99E2C5F85D5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Izgradnja sportske dvorane-0,00 kn</a:t>
          </a:r>
        </a:p>
      </dgm:t>
    </dgm:pt>
    <dgm:pt modelId="{75D35DCA-08E6-4072-A8C8-36E301161C3D}" type="parTrans" cxnId="{4BADAE2A-A38F-483C-B870-C83166B17C57}">
      <dgm:prSet/>
      <dgm:spPr/>
      <dgm:t>
        <a:bodyPr/>
        <a:lstStyle/>
        <a:p>
          <a:endParaRPr lang="hr-HR"/>
        </a:p>
      </dgm:t>
    </dgm:pt>
    <dgm:pt modelId="{2FA0FF7E-5FF7-49C6-AC92-B764EF2A0873}" type="sibTrans" cxnId="{4BADAE2A-A38F-483C-B870-C83166B17C57}">
      <dgm:prSet/>
      <dgm:spPr/>
      <dgm:t>
        <a:bodyPr/>
        <a:lstStyle/>
        <a:p>
          <a:endParaRPr lang="hr-HR"/>
        </a:p>
      </dgm:t>
    </dgm:pt>
    <dgm:pt modelId="{9A641F20-C1A0-4D26-8B04-6BD8DDEA97AE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Opremanje sportske dvorane-0,00 kn</a:t>
          </a:r>
        </a:p>
      </dgm:t>
    </dgm:pt>
    <dgm:pt modelId="{4072F4A5-E52D-4405-83A8-9224EFFEBED0}" type="parTrans" cxnId="{65DB3902-3547-41C9-AB8E-0BFDB4B04CD9}">
      <dgm:prSet/>
      <dgm:spPr/>
      <dgm:t>
        <a:bodyPr/>
        <a:lstStyle/>
        <a:p>
          <a:endParaRPr lang="hr-HR"/>
        </a:p>
      </dgm:t>
    </dgm:pt>
    <dgm:pt modelId="{B071CAB7-9A07-492F-A33E-2FD33A707032}" type="sibTrans" cxnId="{65DB3902-3547-41C9-AB8E-0BFDB4B04CD9}">
      <dgm:prSet/>
      <dgm:spPr/>
      <dgm:t>
        <a:bodyPr/>
        <a:lstStyle/>
        <a:p>
          <a:endParaRPr lang="hr-HR"/>
        </a:p>
      </dgm:t>
    </dgm:pt>
    <dgm:pt modelId="{C37B6344-48F5-4392-93F7-81D212D670B0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Uređenje okoliša sportske dvorane (pripremni radovi)-100.000,00 kn</a:t>
          </a:r>
        </a:p>
      </dgm:t>
    </dgm:pt>
    <dgm:pt modelId="{4135AF5C-FBAA-4C5D-BAE1-0D0FBA64B25E}" type="parTrans" cxnId="{ACA03EA1-8620-4793-8CB9-88842494D892}">
      <dgm:prSet/>
      <dgm:spPr/>
      <dgm:t>
        <a:bodyPr/>
        <a:lstStyle/>
        <a:p>
          <a:endParaRPr lang="hr-HR"/>
        </a:p>
      </dgm:t>
    </dgm:pt>
    <dgm:pt modelId="{5BBD83E1-0B1F-4D76-8275-428BEA790BD8}" type="sibTrans" cxnId="{ACA03EA1-8620-4793-8CB9-88842494D892}">
      <dgm:prSet/>
      <dgm:spPr/>
      <dgm:t>
        <a:bodyPr/>
        <a:lstStyle/>
        <a:p>
          <a:endParaRPr lang="hr-HR"/>
        </a:p>
      </dgm:t>
    </dgm:pt>
    <dgm:pt modelId="{1524829A-742E-4388-A086-B6220EB24535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ctr"/>
          <a:r>
            <a:rPr lang="hr-HR" sz="1200" dirty="0"/>
            <a:t>Uređenje okoliša sportske dvorane (kolnička konstrukcija...)-0,00 kn</a:t>
          </a:r>
        </a:p>
      </dgm:t>
    </dgm:pt>
    <dgm:pt modelId="{0CBA1D40-C9C6-4D5D-9A4F-BFB55A632277}" type="parTrans" cxnId="{ABB22129-A613-448D-A5FB-888A669C6649}">
      <dgm:prSet/>
      <dgm:spPr/>
      <dgm:t>
        <a:bodyPr/>
        <a:lstStyle/>
        <a:p>
          <a:endParaRPr lang="hr-HR"/>
        </a:p>
      </dgm:t>
    </dgm:pt>
    <dgm:pt modelId="{5857A138-23A4-4331-AF7B-60B73FA6DEBE}" type="sibTrans" cxnId="{ABB22129-A613-448D-A5FB-888A669C6649}">
      <dgm:prSet/>
      <dgm:spPr/>
      <dgm:t>
        <a:bodyPr/>
        <a:lstStyle/>
        <a:p>
          <a:endParaRPr lang="hr-HR"/>
        </a:p>
      </dgm:t>
    </dgm:pt>
    <dgm:pt modelId="{E7A1386D-1FD2-42C8-BBEA-0D361440DA26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1200" dirty="0"/>
            <a:t>Uređenje okoliša sportske dvorane( pripremni radovi)-600.000,00 kn</a:t>
          </a:r>
        </a:p>
      </dgm:t>
    </dgm:pt>
    <dgm:pt modelId="{CA78C83A-956D-48E7-A0B3-E5FF8B1D8427}" type="parTrans" cxnId="{ACD68731-0ECA-4E08-A83B-840C029ABC72}">
      <dgm:prSet/>
      <dgm:spPr/>
      <dgm:t>
        <a:bodyPr/>
        <a:lstStyle/>
        <a:p>
          <a:endParaRPr lang="hr-HR"/>
        </a:p>
      </dgm:t>
    </dgm:pt>
    <dgm:pt modelId="{6F058813-9301-40EE-A261-BAF606F89C18}" type="sibTrans" cxnId="{ACD68731-0ECA-4E08-A83B-840C029ABC72}">
      <dgm:prSet/>
      <dgm:spPr/>
      <dgm:t>
        <a:bodyPr/>
        <a:lstStyle/>
        <a:p>
          <a:endParaRPr lang="hr-HR"/>
        </a:p>
      </dgm:t>
    </dgm:pt>
    <dgm:pt modelId="{4A815F40-25C6-4D9B-8717-132EB99F115A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hr-HR" sz="1200" dirty="0"/>
            <a:t>Uređenje okoliša sportske dvorane(kolnička konstrukcija)- 500.000,00 kn</a:t>
          </a:r>
        </a:p>
      </dgm:t>
    </dgm:pt>
    <dgm:pt modelId="{4D2BF59D-9A75-4F4C-BABE-4A26C7908698}" type="parTrans" cxnId="{00CA9854-59F3-4EA4-A407-24AAEB04D624}">
      <dgm:prSet/>
      <dgm:spPr/>
      <dgm:t>
        <a:bodyPr/>
        <a:lstStyle/>
        <a:p>
          <a:endParaRPr lang="hr-HR"/>
        </a:p>
      </dgm:t>
    </dgm:pt>
    <dgm:pt modelId="{0D3159D0-090B-4431-A04F-8CC3F6FF3D27}" type="sibTrans" cxnId="{00CA9854-59F3-4EA4-A407-24AAEB04D624}">
      <dgm:prSet/>
      <dgm:spPr/>
      <dgm:t>
        <a:bodyPr/>
        <a:lstStyle/>
        <a:p>
          <a:endParaRPr lang="hr-HR"/>
        </a:p>
      </dgm:t>
    </dgm:pt>
    <dgm:pt modelId="{55DCA4C2-A206-4063-918A-D8C786A9D288}" type="pres">
      <dgm:prSet presAssocID="{1B2CCD7B-D5C9-4BA1-82DA-87E730223E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219B80-891D-4085-9845-918809231A6D}" type="pres">
      <dgm:prSet presAssocID="{E5EC8557-4541-4FD4-B8D4-55892E74B7E1}" presName="root" presStyleCnt="0"/>
      <dgm:spPr/>
    </dgm:pt>
    <dgm:pt modelId="{07A9EB58-4291-42BD-A913-ED369064030C}" type="pres">
      <dgm:prSet presAssocID="{E5EC8557-4541-4FD4-B8D4-55892E74B7E1}" presName="rootComposite" presStyleCnt="0"/>
      <dgm:spPr/>
    </dgm:pt>
    <dgm:pt modelId="{A4D794E3-0B4C-4F66-A819-24394DFF9AB5}" type="pres">
      <dgm:prSet presAssocID="{E5EC8557-4541-4FD4-B8D4-55892E74B7E1}" presName="rootText" presStyleLbl="node1" presStyleIdx="0" presStyleCnt="2" custScaleX="440627" custScaleY="435442"/>
      <dgm:spPr/>
    </dgm:pt>
    <dgm:pt modelId="{F3BA7F06-5098-4529-9B93-854770E8E476}" type="pres">
      <dgm:prSet presAssocID="{E5EC8557-4541-4FD4-B8D4-55892E74B7E1}" presName="rootConnector" presStyleLbl="node1" presStyleIdx="0" presStyleCnt="2"/>
      <dgm:spPr/>
    </dgm:pt>
    <dgm:pt modelId="{061429AF-E6CA-4E70-9060-BBFD08B94C5F}" type="pres">
      <dgm:prSet presAssocID="{E5EC8557-4541-4FD4-B8D4-55892E74B7E1}" presName="childShape" presStyleCnt="0"/>
      <dgm:spPr/>
    </dgm:pt>
    <dgm:pt modelId="{3ED14B19-1DE7-4781-80C7-96BC6A3EFEF3}" type="pres">
      <dgm:prSet presAssocID="{54B2E491-953F-45D4-8FB4-4FD97EA396CF}" presName="Name13" presStyleLbl="parChTrans1D2" presStyleIdx="0" presStyleCnt="8"/>
      <dgm:spPr/>
    </dgm:pt>
    <dgm:pt modelId="{DD34E946-A5DE-41CF-8C73-25ED8F205D67}" type="pres">
      <dgm:prSet presAssocID="{461DA84F-DBBF-41EA-A4D4-D2B3ED62C4CD}" presName="childText" presStyleLbl="bgAcc1" presStyleIdx="0" presStyleCnt="8" custScaleX="438438" custScaleY="167977">
        <dgm:presLayoutVars>
          <dgm:bulletEnabled val="1"/>
        </dgm:presLayoutVars>
      </dgm:prSet>
      <dgm:spPr/>
    </dgm:pt>
    <dgm:pt modelId="{A5A470DE-4D7A-41DB-982C-D62EE3E76340}" type="pres">
      <dgm:prSet presAssocID="{86AA1829-4E2D-4D93-A1AC-37D81E6EF645}" presName="Name13" presStyleLbl="parChTrans1D2" presStyleIdx="1" presStyleCnt="8"/>
      <dgm:spPr/>
    </dgm:pt>
    <dgm:pt modelId="{FF040FB1-6215-4104-A373-16A273637C84}" type="pres">
      <dgm:prSet presAssocID="{87FA08C9-93FD-46CF-B759-38A4E2B82227}" presName="childText" presStyleLbl="bgAcc1" presStyleIdx="1" presStyleCnt="8" custScaleX="435305" custScaleY="162236">
        <dgm:presLayoutVars>
          <dgm:bulletEnabled val="1"/>
        </dgm:presLayoutVars>
      </dgm:prSet>
      <dgm:spPr/>
    </dgm:pt>
    <dgm:pt modelId="{F9FC7520-A246-4F41-ADD9-60B8B230FE7D}" type="pres">
      <dgm:prSet presAssocID="{CA78C83A-956D-48E7-A0B3-E5FF8B1D8427}" presName="Name13" presStyleLbl="parChTrans1D2" presStyleIdx="2" presStyleCnt="8"/>
      <dgm:spPr/>
    </dgm:pt>
    <dgm:pt modelId="{6D2678A1-14CF-48DF-94A1-4EB3C1ECE20A}" type="pres">
      <dgm:prSet presAssocID="{E7A1386D-1FD2-42C8-BBEA-0D361440DA26}" presName="childText" presStyleLbl="bgAcc1" presStyleIdx="2" presStyleCnt="8" custScaleX="449439" custScaleY="226743">
        <dgm:presLayoutVars>
          <dgm:bulletEnabled val="1"/>
        </dgm:presLayoutVars>
      </dgm:prSet>
      <dgm:spPr/>
    </dgm:pt>
    <dgm:pt modelId="{48D2027E-5389-4D57-9B9F-8C830BF522E1}" type="pres">
      <dgm:prSet presAssocID="{4D2BF59D-9A75-4F4C-BABE-4A26C7908698}" presName="Name13" presStyleLbl="parChTrans1D2" presStyleIdx="3" presStyleCnt="8"/>
      <dgm:spPr/>
    </dgm:pt>
    <dgm:pt modelId="{4ABBB8E6-184A-4475-9F17-3EDA40D6DB6E}" type="pres">
      <dgm:prSet presAssocID="{4A815F40-25C6-4D9B-8717-132EB99F115A}" presName="childText" presStyleLbl="bgAcc1" presStyleIdx="3" presStyleCnt="8" custScaleX="450883" custScaleY="244883">
        <dgm:presLayoutVars>
          <dgm:bulletEnabled val="1"/>
        </dgm:presLayoutVars>
      </dgm:prSet>
      <dgm:spPr/>
    </dgm:pt>
    <dgm:pt modelId="{097A73AE-310B-44BD-A331-899CDB8F7534}" type="pres">
      <dgm:prSet presAssocID="{4ED3805B-DA7F-496C-89A5-97D4583502BE}" presName="root" presStyleCnt="0"/>
      <dgm:spPr/>
    </dgm:pt>
    <dgm:pt modelId="{C166BF76-DFA5-4DBE-ACB9-7050CF55C713}" type="pres">
      <dgm:prSet presAssocID="{4ED3805B-DA7F-496C-89A5-97D4583502BE}" presName="rootComposite" presStyleCnt="0"/>
      <dgm:spPr/>
    </dgm:pt>
    <dgm:pt modelId="{20B7BA93-9CF1-4A65-8AF8-F6A1AAFB0D1F}" type="pres">
      <dgm:prSet presAssocID="{4ED3805B-DA7F-496C-89A5-97D4583502BE}" presName="rootText" presStyleLbl="node1" presStyleIdx="1" presStyleCnt="2" custScaleX="349097" custScaleY="257099"/>
      <dgm:spPr/>
    </dgm:pt>
    <dgm:pt modelId="{83D03BF2-D1A7-4EB1-A0A8-942E10E04F24}" type="pres">
      <dgm:prSet presAssocID="{4ED3805B-DA7F-496C-89A5-97D4583502BE}" presName="rootConnector" presStyleLbl="node1" presStyleIdx="1" presStyleCnt="2"/>
      <dgm:spPr/>
    </dgm:pt>
    <dgm:pt modelId="{78BF62C9-632D-474D-B7DC-BCCEE33D9E19}" type="pres">
      <dgm:prSet presAssocID="{4ED3805B-DA7F-496C-89A5-97D4583502BE}" presName="childShape" presStyleCnt="0"/>
      <dgm:spPr/>
    </dgm:pt>
    <dgm:pt modelId="{DF304022-F494-4523-803F-4A81CC8BF1B4}" type="pres">
      <dgm:prSet presAssocID="{75D35DCA-08E6-4072-A8C8-36E301161C3D}" presName="Name13" presStyleLbl="parChTrans1D2" presStyleIdx="4" presStyleCnt="8"/>
      <dgm:spPr/>
    </dgm:pt>
    <dgm:pt modelId="{225D2C22-717D-4C15-89A0-A2D5F8697FE0}" type="pres">
      <dgm:prSet presAssocID="{01BC26FF-D829-4FE2-A2B7-C99E2C5F85D5}" presName="childText" presStyleLbl="bgAcc1" presStyleIdx="4" presStyleCnt="8" custScaleX="441463" custScaleY="167610">
        <dgm:presLayoutVars>
          <dgm:bulletEnabled val="1"/>
        </dgm:presLayoutVars>
      </dgm:prSet>
      <dgm:spPr/>
    </dgm:pt>
    <dgm:pt modelId="{6F1C5E62-7335-465C-8155-3F9B7991025E}" type="pres">
      <dgm:prSet presAssocID="{4072F4A5-E52D-4405-83A8-9224EFFEBED0}" presName="Name13" presStyleLbl="parChTrans1D2" presStyleIdx="5" presStyleCnt="8"/>
      <dgm:spPr/>
    </dgm:pt>
    <dgm:pt modelId="{E70C2636-1678-491D-9493-FFB554561F1B}" type="pres">
      <dgm:prSet presAssocID="{9A641F20-C1A0-4D26-8B04-6BD8DDEA97AE}" presName="childText" presStyleLbl="bgAcc1" presStyleIdx="5" presStyleCnt="8" custScaleX="441463" custScaleY="195410">
        <dgm:presLayoutVars>
          <dgm:bulletEnabled val="1"/>
        </dgm:presLayoutVars>
      </dgm:prSet>
      <dgm:spPr/>
    </dgm:pt>
    <dgm:pt modelId="{6FEF8D63-26A9-487F-8833-69C8247CAA97}" type="pres">
      <dgm:prSet presAssocID="{4135AF5C-FBAA-4C5D-BAE1-0D0FBA64B25E}" presName="Name13" presStyleLbl="parChTrans1D2" presStyleIdx="6" presStyleCnt="8"/>
      <dgm:spPr/>
    </dgm:pt>
    <dgm:pt modelId="{326E4539-C9A0-4760-BE1E-A7554A7FC9A5}" type="pres">
      <dgm:prSet presAssocID="{C37B6344-48F5-4392-93F7-81D212D670B0}" presName="childText" presStyleLbl="bgAcc1" presStyleIdx="6" presStyleCnt="8" custScaleX="441463" custScaleY="192108">
        <dgm:presLayoutVars>
          <dgm:bulletEnabled val="1"/>
        </dgm:presLayoutVars>
      </dgm:prSet>
      <dgm:spPr/>
    </dgm:pt>
    <dgm:pt modelId="{8C1C3A3E-F4C9-4ABF-A24E-813DF0D9F255}" type="pres">
      <dgm:prSet presAssocID="{0CBA1D40-C9C6-4D5D-9A4F-BFB55A632277}" presName="Name13" presStyleLbl="parChTrans1D2" presStyleIdx="7" presStyleCnt="8"/>
      <dgm:spPr/>
    </dgm:pt>
    <dgm:pt modelId="{AFFB4FA0-2D83-4D2F-B47D-A4ADA3465CF3}" type="pres">
      <dgm:prSet presAssocID="{1524829A-742E-4388-A086-B6220EB24535}" presName="childText" presStyleLbl="bgAcc1" presStyleIdx="7" presStyleCnt="8" custScaleX="441463" custScaleY="186142">
        <dgm:presLayoutVars>
          <dgm:bulletEnabled val="1"/>
        </dgm:presLayoutVars>
      </dgm:prSet>
      <dgm:spPr/>
    </dgm:pt>
  </dgm:ptLst>
  <dgm:cxnLst>
    <dgm:cxn modelId="{83FDDB00-41CB-432E-B208-90231E7FC39C}" type="presOf" srcId="{4D2BF59D-9A75-4F4C-BABE-4A26C7908698}" destId="{48D2027E-5389-4D57-9B9F-8C830BF522E1}" srcOrd="0" destOrd="0" presId="urn:microsoft.com/office/officeart/2005/8/layout/hierarchy3"/>
    <dgm:cxn modelId="{65DB3902-3547-41C9-AB8E-0BFDB4B04CD9}" srcId="{4ED3805B-DA7F-496C-89A5-97D4583502BE}" destId="{9A641F20-C1A0-4D26-8B04-6BD8DDEA97AE}" srcOrd="1" destOrd="0" parTransId="{4072F4A5-E52D-4405-83A8-9224EFFEBED0}" sibTransId="{B071CAB7-9A07-492F-A33E-2FD33A707032}"/>
    <dgm:cxn modelId="{5E62CF07-69E7-46D0-B90B-58D950C6F567}" type="presOf" srcId="{E5EC8557-4541-4FD4-B8D4-55892E74B7E1}" destId="{A4D794E3-0B4C-4F66-A819-24394DFF9AB5}" srcOrd="0" destOrd="0" presId="urn:microsoft.com/office/officeart/2005/8/layout/hierarchy3"/>
    <dgm:cxn modelId="{3DF01C08-6BEB-49D1-8891-EE52CA87A8EF}" type="presOf" srcId="{4ED3805B-DA7F-496C-89A5-97D4583502BE}" destId="{20B7BA93-9CF1-4A65-8AF8-F6A1AAFB0D1F}" srcOrd="0" destOrd="0" presId="urn:microsoft.com/office/officeart/2005/8/layout/hierarchy3"/>
    <dgm:cxn modelId="{C850C41A-6368-4359-BEED-00E1E9C3BD7A}" srcId="{1B2CCD7B-D5C9-4BA1-82DA-87E730223E94}" destId="{E5EC8557-4541-4FD4-B8D4-55892E74B7E1}" srcOrd="0" destOrd="0" parTransId="{65B1FAEE-3871-4E7B-8F3C-31911A574FE5}" sibTransId="{59F648AA-B0B4-453B-BE05-AAED6044E15B}"/>
    <dgm:cxn modelId="{C7FAB227-661C-4812-9FB5-402BDCD83330}" type="presOf" srcId="{4135AF5C-FBAA-4C5D-BAE1-0D0FBA64B25E}" destId="{6FEF8D63-26A9-487F-8833-69C8247CAA97}" srcOrd="0" destOrd="0" presId="urn:microsoft.com/office/officeart/2005/8/layout/hierarchy3"/>
    <dgm:cxn modelId="{ABB22129-A613-448D-A5FB-888A669C6649}" srcId="{4ED3805B-DA7F-496C-89A5-97D4583502BE}" destId="{1524829A-742E-4388-A086-B6220EB24535}" srcOrd="3" destOrd="0" parTransId="{0CBA1D40-C9C6-4D5D-9A4F-BFB55A632277}" sibTransId="{5857A138-23A4-4331-AF7B-60B73FA6DEBE}"/>
    <dgm:cxn modelId="{4BADAE2A-A38F-483C-B870-C83166B17C57}" srcId="{4ED3805B-DA7F-496C-89A5-97D4583502BE}" destId="{01BC26FF-D829-4FE2-A2B7-C99E2C5F85D5}" srcOrd="0" destOrd="0" parTransId="{75D35DCA-08E6-4072-A8C8-36E301161C3D}" sibTransId="{2FA0FF7E-5FF7-49C6-AC92-B764EF2A0873}"/>
    <dgm:cxn modelId="{05EB622C-A214-4617-8917-5CF0AA5BED1A}" type="presOf" srcId="{86AA1829-4E2D-4D93-A1AC-37D81E6EF645}" destId="{A5A470DE-4D7A-41DB-982C-D62EE3E76340}" srcOrd="0" destOrd="0" presId="urn:microsoft.com/office/officeart/2005/8/layout/hierarchy3"/>
    <dgm:cxn modelId="{E965CD2E-FCCE-46E3-AEB7-0010290C3C24}" type="presOf" srcId="{4A815F40-25C6-4D9B-8717-132EB99F115A}" destId="{4ABBB8E6-184A-4475-9F17-3EDA40D6DB6E}" srcOrd="0" destOrd="0" presId="urn:microsoft.com/office/officeart/2005/8/layout/hierarchy3"/>
    <dgm:cxn modelId="{ACD68731-0ECA-4E08-A83B-840C029ABC72}" srcId="{E5EC8557-4541-4FD4-B8D4-55892E74B7E1}" destId="{E7A1386D-1FD2-42C8-BBEA-0D361440DA26}" srcOrd="2" destOrd="0" parTransId="{CA78C83A-956D-48E7-A0B3-E5FF8B1D8427}" sibTransId="{6F058813-9301-40EE-A261-BAF606F89C18}"/>
    <dgm:cxn modelId="{086F5C37-C072-4FC8-9327-F918E8319BCD}" type="presOf" srcId="{4072F4A5-E52D-4405-83A8-9224EFFEBED0}" destId="{6F1C5E62-7335-465C-8155-3F9B7991025E}" srcOrd="0" destOrd="0" presId="urn:microsoft.com/office/officeart/2005/8/layout/hierarchy3"/>
    <dgm:cxn modelId="{47AFFE38-B169-40F5-8D08-71578E70B925}" type="presOf" srcId="{1B2CCD7B-D5C9-4BA1-82DA-87E730223E94}" destId="{55DCA4C2-A206-4063-918A-D8C786A9D288}" srcOrd="0" destOrd="0" presId="urn:microsoft.com/office/officeart/2005/8/layout/hierarchy3"/>
    <dgm:cxn modelId="{57DD9761-C6B5-49B5-BF16-8CC5C112CF8B}" type="presOf" srcId="{CA78C83A-956D-48E7-A0B3-E5FF8B1D8427}" destId="{F9FC7520-A246-4F41-ADD9-60B8B230FE7D}" srcOrd="0" destOrd="0" presId="urn:microsoft.com/office/officeart/2005/8/layout/hierarchy3"/>
    <dgm:cxn modelId="{5EEBE449-DA0E-46FD-9EDE-7C35C1BC2AD4}" srcId="{E5EC8557-4541-4FD4-B8D4-55892E74B7E1}" destId="{461DA84F-DBBF-41EA-A4D4-D2B3ED62C4CD}" srcOrd="0" destOrd="0" parTransId="{54B2E491-953F-45D4-8FB4-4FD97EA396CF}" sibTransId="{B619DB49-0E81-4F69-8C9A-8268D26E5453}"/>
    <dgm:cxn modelId="{FCC9416A-3740-48E9-8B55-69D655D5A902}" srcId="{1B2CCD7B-D5C9-4BA1-82DA-87E730223E94}" destId="{4ED3805B-DA7F-496C-89A5-97D4583502BE}" srcOrd="1" destOrd="0" parTransId="{D6E09E6C-2A8A-466C-A035-AEAA7B7728DF}" sibTransId="{B46205D2-F78A-4CB9-9D2D-6438E76AE206}"/>
    <dgm:cxn modelId="{00CA9854-59F3-4EA4-A407-24AAEB04D624}" srcId="{E5EC8557-4541-4FD4-B8D4-55892E74B7E1}" destId="{4A815F40-25C6-4D9B-8717-132EB99F115A}" srcOrd="3" destOrd="0" parTransId="{4D2BF59D-9A75-4F4C-BABE-4A26C7908698}" sibTransId="{0D3159D0-090B-4431-A04F-8CC3F6FF3D27}"/>
    <dgm:cxn modelId="{8BAA9C79-A8E5-412B-BC57-1DD4CA5D5BEA}" srcId="{E5EC8557-4541-4FD4-B8D4-55892E74B7E1}" destId="{87FA08C9-93FD-46CF-B759-38A4E2B82227}" srcOrd="1" destOrd="0" parTransId="{86AA1829-4E2D-4D93-A1AC-37D81E6EF645}" sibTransId="{EA2F423C-2492-4CF6-98CC-EDF56077C35B}"/>
    <dgm:cxn modelId="{ACA03EA1-8620-4793-8CB9-88842494D892}" srcId="{4ED3805B-DA7F-496C-89A5-97D4583502BE}" destId="{C37B6344-48F5-4392-93F7-81D212D670B0}" srcOrd="2" destOrd="0" parTransId="{4135AF5C-FBAA-4C5D-BAE1-0D0FBA64B25E}" sibTransId="{5BBD83E1-0B1F-4D76-8275-428BEA790BD8}"/>
    <dgm:cxn modelId="{76C633B7-2BFD-4F4B-BF62-55E5DE9B8B6F}" type="presOf" srcId="{4ED3805B-DA7F-496C-89A5-97D4583502BE}" destId="{83D03BF2-D1A7-4EB1-A0A8-942E10E04F24}" srcOrd="1" destOrd="0" presId="urn:microsoft.com/office/officeart/2005/8/layout/hierarchy3"/>
    <dgm:cxn modelId="{6F5DAFB8-B5CB-494C-A31E-40E223A9B627}" type="presOf" srcId="{1524829A-742E-4388-A086-B6220EB24535}" destId="{AFFB4FA0-2D83-4D2F-B47D-A4ADA3465CF3}" srcOrd="0" destOrd="0" presId="urn:microsoft.com/office/officeart/2005/8/layout/hierarchy3"/>
    <dgm:cxn modelId="{3008A4C1-81FA-42C9-A34E-3C1ACAD685AD}" type="presOf" srcId="{E7A1386D-1FD2-42C8-BBEA-0D361440DA26}" destId="{6D2678A1-14CF-48DF-94A1-4EB3C1ECE20A}" srcOrd="0" destOrd="0" presId="urn:microsoft.com/office/officeart/2005/8/layout/hierarchy3"/>
    <dgm:cxn modelId="{EF5515C6-4377-4E8F-A646-F97A945BA768}" type="presOf" srcId="{461DA84F-DBBF-41EA-A4D4-D2B3ED62C4CD}" destId="{DD34E946-A5DE-41CF-8C73-25ED8F205D67}" srcOrd="0" destOrd="0" presId="urn:microsoft.com/office/officeart/2005/8/layout/hierarchy3"/>
    <dgm:cxn modelId="{F61D29CE-D56F-4319-834D-7A5E668FEA2E}" type="presOf" srcId="{75D35DCA-08E6-4072-A8C8-36E301161C3D}" destId="{DF304022-F494-4523-803F-4A81CC8BF1B4}" srcOrd="0" destOrd="0" presId="urn:microsoft.com/office/officeart/2005/8/layout/hierarchy3"/>
    <dgm:cxn modelId="{C84F4CD5-F3E3-4E3F-A4AE-DE8FF25E6B9C}" type="presOf" srcId="{87FA08C9-93FD-46CF-B759-38A4E2B82227}" destId="{FF040FB1-6215-4104-A373-16A273637C84}" srcOrd="0" destOrd="0" presId="urn:microsoft.com/office/officeart/2005/8/layout/hierarchy3"/>
    <dgm:cxn modelId="{DB8880D7-E60F-4277-81F5-A57FE37B12D5}" type="presOf" srcId="{54B2E491-953F-45D4-8FB4-4FD97EA396CF}" destId="{3ED14B19-1DE7-4781-80C7-96BC6A3EFEF3}" srcOrd="0" destOrd="0" presId="urn:microsoft.com/office/officeart/2005/8/layout/hierarchy3"/>
    <dgm:cxn modelId="{C30491D7-159E-49D6-AE15-B984CC97AA11}" type="presOf" srcId="{9A641F20-C1A0-4D26-8B04-6BD8DDEA97AE}" destId="{E70C2636-1678-491D-9493-FFB554561F1B}" srcOrd="0" destOrd="0" presId="urn:microsoft.com/office/officeart/2005/8/layout/hierarchy3"/>
    <dgm:cxn modelId="{6D52C4DC-C460-495F-8821-04B7C70E1B29}" type="presOf" srcId="{0CBA1D40-C9C6-4D5D-9A4F-BFB55A632277}" destId="{8C1C3A3E-F4C9-4ABF-A24E-813DF0D9F255}" srcOrd="0" destOrd="0" presId="urn:microsoft.com/office/officeart/2005/8/layout/hierarchy3"/>
    <dgm:cxn modelId="{99C8F2E7-F360-489F-9DE4-FE95F7FF7FEE}" type="presOf" srcId="{E5EC8557-4541-4FD4-B8D4-55892E74B7E1}" destId="{F3BA7F06-5098-4529-9B93-854770E8E476}" srcOrd="1" destOrd="0" presId="urn:microsoft.com/office/officeart/2005/8/layout/hierarchy3"/>
    <dgm:cxn modelId="{81E7F2F6-E94B-4865-89BF-8E066E72B408}" type="presOf" srcId="{01BC26FF-D829-4FE2-A2B7-C99E2C5F85D5}" destId="{225D2C22-717D-4C15-89A0-A2D5F8697FE0}" srcOrd="0" destOrd="0" presId="urn:microsoft.com/office/officeart/2005/8/layout/hierarchy3"/>
    <dgm:cxn modelId="{8DD098FF-8D70-4211-BFDE-A6F0F8BE1874}" type="presOf" srcId="{C37B6344-48F5-4392-93F7-81D212D670B0}" destId="{326E4539-C9A0-4760-BE1E-A7554A7FC9A5}" srcOrd="0" destOrd="0" presId="urn:microsoft.com/office/officeart/2005/8/layout/hierarchy3"/>
    <dgm:cxn modelId="{F0F78196-E7D9-4D3A-9926-339F94D37D4D}" type="presParOf" srcId="{55DCA4C2-A206-4063-918A-D8C786A9D288}" destId="{93219B80-891D-4085-9845-918809231A6D}" srcOrd="0" destOrd="0" presId="urn:microsoft.com/office/officeart/2005/8/layout/hierarchy3"/>
    <dgm:cxn modelId="{DDEF1785-3C53-4630-8619-6D680CF296BD}" type="presParOf" srcId="{93219B80-891D-4085-9845-918809231A6D}" destId="{07A9EB58-4291-42BD-A913-ED369064030C}" srcOrd="0" destOrd="0" presId="urn:microsoft.com/office/officeart/2005/8/layout/hierarchy3"/>
    <dgm:cxn modelId="{E31ECDFF-AFBD-44B1-9490-F62BB4FCDC2D}" type="presParOf" srcId="{07A9EB58-4291-42BD-A913-ED369064030C}" destId="{A4D794E3-0B4C-4F66-A819-24394DFF9AB5}" srcOrd="0" destOrd="0" presId="urn:microsoft.com/office/officeart/2005/8/layout/hierarchy3"/>
    <dgm:cxn modelId="{206B0427-60D4-4A56-98A5-3F23451039A3}" type="presParOf" srcId="{07A9EB58-4291-42BD-A913-ED369064030C}" destId="{F3BA7F06-5098-4529-9B93-854770E8E476}" srcOrd="1" destOrd="0" presId="urn:microsoft.com/office/officeart/2005/8/layout/hierarchy3"/>
    <dgm:cxn modelId="{00FD1E11-9A64-425F-8884-2C0F4040E654}" type="presParOf" srcId="{93219B80-891D-4085-9845-918809231A6D}" destId="{061429AF-E6CA-4E70-9060-BBFD08B94C5F}" srcOrd="1" destOrd="0" presId="urn:microsoft.com/office/officeart/2005/8/layout/hierarchy3"/>
    <dgm:cxn modelId="{C0B24A0A-89BA-4317-A405-0655BC1531AA}" type="presParOf" srcId="{061429AF-E6CA-4E70-9060-BBFD08B94C5F}" destId="{3ED14B19-1DE7-4781-80C7-96BC6A3EFEF3}" srcOrd="0" destOrd="0" presId="urn:microsoft.com/office/officeart/2005/8/layout/hierarchy3"/>
    <dgm:cxn modelId="{7522EDBC-F487-4144-BB05-119095C2A1F2}" type="presParOf" srcId="{061429AF-E6CA-4E70-9060-BBFD08B94C5F}" destId="{DD34E946-A5DE-41CF-8C73-25ED8F205D67}" srcOrd="1" destOrd="0" presId="urn:microsoft.com/office/officeart/2005/8/layout/hierarchy3"/>
    <dgm:cxn modelId="{87A569FA-1F9E-4880-BCE9-48BF1300F796}" type="presParOf" srcId="{061429AF-E6CA-4E70-9060-BBFD08B94C5F}" destId="{A5A470DE-4D7A-41DB-982C-D62EE3E76340}" srcOrd="2" destOrd="0" presId="urn:microsoft.com/office/officeart/2005/8/layout/hierarchy3"/>
    <dgm:cxn modelId="{7A0E10FA-7099-4BDB-8FD6-C053C26D4958}" type="presParOf" srcId="{061429AF-E6CA-4E70-9060-BBFD08B94C5F}" destId="{FF040FB1-6215-4104-A373-16A273637C84}" srcOrd="3" destOrd="0" presId="urn:microsoft.com/office/officeart/2005/8/layout/hierarchy3"/>
    <dgm:cxn modelId="{0DDAC38E-20BA-4DA6-9976-4B630365367E}" type="presParOf" srcId="{061429AF-E6CA-4E70-9060-BBFD08B94C5F}" destId="{F9FC7520-A246-4F41-ADD9-60B8B230FE7D}" srcOrd="4" destOrd="0" presId="urn:microsoft.com/office/officeart/2005/8/layout/hierarchy3"/>
    <dgm:cxn modelId="{72C3C05D-5EA2-4572-9B93-00FD5ACE3810}" type="presParOf" srcId="{061429AF-E6CA-4E70-9060-BBFD08B94C5F}" destId="{6D2678A1-14CF-48DF-94A1-4EB3C1ECE20A}" srcOrd="5" destOrd="0" presId="urn:microsoft.com/office/officeart/2005/8/layout/hierarchy3"/>
    <dgm:cxn modelId="{2B699B16-08F2-49C3-BA90-44BA2B931A42}" type="presParOf" srcId="{061429AF-E6CA-4E70-9060-BBFD08B94C5F}" destId="{48D2027E-5389-4D57-9B9F-8C830BF522E1}" srcOrd="6" destOrd="0" presId="urn:microsoft.com/office/officeart/2005/8/layout/hierarchy3"/>
    <dgm:cxn modelId="{E8748A0A-4DB9-4510-81B4-71AA7B9611E8}" type="presParOf" srcId="{061429AF-E6CA-4E70-9060-BBFD08B94C5F}" destId="{4ABBB8E6-184A-4475-9F17-3EDA40D6DB6E}" srcOrd="7" destOrd="0" presId="urn:microsoft.com/office/officeart/2005/8/layout/hierarchy3"/>
    <dgm:cxn modelId="{228E0063-B3F9-412F-A6ED-17D6C1E5801C}" type="presParOf" srcId="{55DCA4C2-A206-4063-918A-D8C786A9D288}" destId="{097A73AE-310B-44BD-A331-899CDB8F7534}" srcOrd="1" destOrd="0" presId="urn:microsoft.com/office/officeart/2005/8/layout/hierarchy3"/>
    <dgm:cxn modelId="{C023CB4E-3A05-4A44-9249-8826C9829716}" type="presParOf" srcId="{097A73AE-310B-44BD-A331-899CDB8F7534}" destId="{C166BF76-DFA5-4DBE-ACB9-7050CF55C713}" srcOrd="0" destOrd="0" presId="urn:microsoft.com/office/officeart/2005/8/layout/hierarchy3"/>
    <dgm:cxn modelId="{FAF2A993-9C47-45A8-9F15-30D2EDB3D21A}" type="presParOf" srcId="{C166BF76-DFA5-4DBE-ACB9-7050CF55C713}" destId="{20B7BA93-9CF1-4A65-8AF8-F6A1AAFB0D1F}" srcOrd="0" destOrd="0" presId="urn:microsoft.com/office/officeart/2005/8/layout/hierarchy3"/>
    <dgm:cxn modelId="{680ECB6F-DE9E-46E5-AA29-8682D36326EF}" type="presParOf" srcId="{C166BF76-DFA5-4DBE-ACB9-7050CF55C713}" destId="{83D03BF2-D1A7-4EB1-A0A8-942E10E04F24}" srcOrd="1" destOrd="0" presId="urn:microsoft.com/office/officeart/2005/8/layout/hierarchy3"/>
    <dgm:cxn modelId="{91A37FF2-C695-4E4E-8D7B-3A021741FAE8}" type="presParOf" srcId="{097A73AE-310B-44BD-A331-899CDB8F7534}" destId="{78BF62C9-632D-474D-B7DC-BCCEE33D9E19}" srcOrd="1" destOrd="0" presId="urn:microsoft.com/office/officeart/2005/8/layout/hierarchy3"/>
    <dgm:cxn modelId="{CAED1272-E9D7-47A9-AD89-CAE663A79691}" type="presParOf" srcId="{78BF62C9-632D-474D-B7DC-BCCEE33D9E19}" destId="{DF304022-F494-4523-803F-4A81CC8BF1B4}" srcOrd="0" destOrd="0" presId="urn:microsoft.com/office/officeart/2005/8/layout/hierarchy3"/>
    <dgm:cxn modelId="{0A2DD2DB-E0BD-45E5-AC1D-3E0FBD3073B3}" type="presParOf" srcId="{78BF62C9-632D-474D-B7DC-BCCEE33D9E19}" destId="{225D2C22-717D-4C15-89A0-A2D5F8697FE0}" srcOrd="1" destOrd="0" presId="urn:microsoft.com/office/officeart/2005/8/layout/hierarchy3"/>
    <dgm:cxn modelId="{36F06FC6-FBC6-4AF6-B6F2-F73AF42D6CDE}" type="presParOf" srcId="{78BF62C9-632D-474D-B7DC-BCCEE33D9E19}" destId="{6F1C5E62-7335-465C-8155-3F9B7991025E}" srcOrd="2" destOrd="0" presId="urn:microsoft.com/office/officeart/2005/8/layout/hierarchy3"/>
    <dgm:cxn modelId="{FC0AD4E1-B828-40C0-838E-D6DF5C80F5F7}" type="presParOf" srcId="{78BF62C9-632D-474D-B7DC-BCCEE33D9E19}" destId="{E70C2636-1678-491D-9493-FFB554561F1B}" srcOrd="3" destOrd="0" presId="urn:microsoft.com/office/officeart/2005/8/layout/hierarchy3"/>
    <dgm:cxn modelId="{BD51BE0F-C5E2-4B47-B279-3F41ADAB0BAE}" type="presParOf" srcId="{78BF62C9-632D-474D-B7DC-BCCEE33D9E19}" destId="{6FEF8D63-26A9-487F-8833-69C8247CAA97}" srcOrd="4" destOrd="0" presId="urn:microsoft.com/office/officeart/2005/8/layout/hierarchy3"/>
    <dgm:cxn modelId="{79DFB266-A736-46E3-B637-FB968BEA145C}" type="presParOf" srcId="{78BF62C9-632D-474D-B7DC-BCCEE33D9E19}" destId="{326E4539-C9A0-4760-BE1E-A7554A7FC9A5}" srcOrd="5" destOrd="0" presId="urn:microsoft.com/office/officeart/2005/8/layout/hierarchy3"/>
    <dgm:cxn modelId="{9AF1110F-5526-4DEE-887C-1FC0BDD0347D}" type="presParOf" srcId="{78BF62C9-632D-474D-B7DC-BCCEE33D9E19}" destId="{8C1C3A3E-F4C9-4ABF-A24E-813DF0D9F255}" srcOrd="6" destOrd="0" presId="urn:microsoft.com/office/officeart/2005/8/layout/hierarchy3"/>
    <dgm:cxn modelId="{5849FECC-C036-4810-9695-963EDA9CB9C3}" type="presParOf" srcId="{78BF62C9-632D-474D-B7DC-BCCEE33D9E19}" destId="{AFFB4FA0-2D83-4D2F-B47D-A4ADA3465CF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A41A0-B893-4009-B8C6-61ABC06F8E28}">
      <dsp:nvSpPr>
        <dsp:cNvPr id="0" name=""/>
        <dsp:cNvSpPr/>
      </dsp:nvSpPr>
      <dsp:spPr>
        <a:xfrm>
          <a:off x="0" y="514641"/>
          <a:ext cx="3348880" cy="352800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CD82E-5616-4708-AB59-B2A5A12DD9C4}">
      <dsp:nvSpPr>
        <dsp:cNvPr id="0" name=""/>
        <dsp:cNvSpPr/>
      </dsp:nvSpPr>
      <dsp:spPr>
        <a:xfrm>
          <a:off x="167444" y="71981"/>
          <a:ext cx="3064312" cy="6493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u="none" kern="1200" dirty="0"/>
            <a:t>Prihodi poslovanja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u="none" kern="1200" dirty="0"/>
            <a:t>12.307.103,00 kn</a:t>
          </a:r>
          <a:endParaRPr lang="hr-HR" sz="1400" kern="1200" dirty="0"/>
        </a:p>
      </dsp:txBody>
      <dsp:txXfrm>
        <a:off x="199140" y="103677"/>
        <a:ext cx="3000920" cy="585908"/>
      </dsp:txXfrm>
    </dsp:sp>
    <dsp:sp modelId="{4F53389B-63E0-4B2B-A0FA-C30D184AC424}">
      <dsp:nvSpPr>
        <dsp:cNvPr id="0" name=""/>
        <dsp:cNvSpPr/>
      </dsp:nvSpPr>
      <dsp:spPr>
        <a:xfrm>
          <a:off x="0" y="1403303"/>
          <a:ext cx="334888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26B38-A9DE-4302-BEB4-1523A53776F3}">
      <dsp:nvSpPr>
        <dsp:cNvPr id="0" name=""/>
        <dsp:cNvSpPr/>
      </dsp:nvSpPr>
      <dsp:spPr>
        <a:xfrm>
          <a:off x="144015" y="928473"/>
          <a:ext cx="3064312" cy="6669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Primici od fin. imovine i zaduživanja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 </a:t>
          </a:r>
          <a:r>
            <a:rPr lang="hr-HR" sz="1400" b="0" kern="1200" dirty="0"/>
            <a:t>0,00 kn</a:t>
          </a:r>
        </a:p>
      </dsp:txBody>
      <dsp:txXfrm>
        <a:off x="176570" y="961028"/>
        <a:ext cx="2999202" cy="601791"/>
      </dsp:txXfrm>
    </dsp:sp>
    <dsp:sp modelId="{0B6DFDE6-CC62-4855-A696-8D31543F3801}">
      <dsp:nvSpPr>
        <dsp:cNvPr id="0" name=""/>
        <dsp:cNvSpPr/>
      </dsp:nvSpPr>
      <dsp:spPr>
        <a:xfrm>
          <a:off x="0" y="2162417"/>
          <a:ext cx="334888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C4C80F-444E-461E-9B35-6C31E8D22168}">
      <dsp:nvSpPr>
        <dsp:cNvPr id="0" name=""/>
        <dsp:cNvSpPr/>
      </dsp:nvSpPr>
      <dsp:spPr>
        <a:xfrm>
          <a:off x="167444" y="1831703"/>
          <a:ext cx="3081542" cy="5373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od prodaje nefin. imovine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1.673.500,00 kn</a:t>
          </a:r>
        </a:p>
      </dsp:txBody>
      <dsp:txXfrm>
        <a:off x="193675" y="1857934"/>
        <a:ext cx="3029080" cy="484892"/>
      </dsp:txXfrm>
    </dsp:sp>
    <dsp:sp modelId="{65BC96FC-D20A-44ED-B88E-49D7CD264F71}">
      <dsp:nvSpPr>
        <dsp:cNvPr id="0" name=""/>
        <dsp:cNvSpPr/>
      </dsp:nvSpPr>
      <dsp:spPr>
        <a:xfrm>
          <a:off x="0" y="3067606"/>
          <a:ext cx="334888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7BE33-C412-4579-B035-866DB523EF03}">
      <dsp:nvSpPr>
        <dsp:cNvPr id="0" name=""/>
        <dsp:cNvSpPr/>
      </dsp:nvSpPr>
      <dsp:spPr>
        <a:xfrm>
          <a:off x="180273" y="2648375"/>
          <a:ext cx="3168606" cy="6834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u="none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u="none" kern="1200" dirty="0"/>
            <a:t>Manjak iz prethodnih godina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0" u="none" kern="1200" dirty="0"/>
            <a:t>-91.423,00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b="1" u="none" kern="1200" dirty="0"/>
        </a:p>
      </dsp:txBody>
      <dsp:txXfrm>
        <a:off x="213635" y="2681737"/>
        <a:ext cx="3101882" cy="616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623C0-3814-43EE-9A05-13F8A7A95A8B}">
      <dsp:nvSpPr>
        <dsp:cNvPr id="0" name=""/>
        <dsp:cNvSpPr/>
      </dsp:nvSpPr>
      <dsp:spPr>
        <a:xfrm>
          <a:off x="0" y="1747947"/>
          <a:ext cx="4632176" cy="1146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u="none" kern="1200" dirty="0">
              <a:solidFill>
                <a:schemeClr val="bg1"/>
              </a:solidFill>
            </a:rPr>
            <a:t>Druge izmjene i dopune za 2021. godinu</a:t>
          </a:r>
          <a:endParaRPr lang="hr-HR" sz="2000" kern="1200" dirty="0">
            <a:solidFill>
              <a:schemeClr val="bg1"/>
            </a:solidFill>
          </a:endParaRPr>
        </a:p>
      </dsp:txBody>
      <dsp:txXfrm>
        <a:off x="0" y="1747947"/>
        <a:ext cx="4632176" cy="619295"/>
      </dsp:txXfrm>
    </dsp:sp>
    <dsp:sp modelId="{F86DDC54-07A8-4C8C-931B-31A05F11A916}">
      <dsp:nvSpPr>
        <dsp:cNvPr id="0" name=""/>
        <dsp:cNvSpPr/>
      </dsp:nvSpPr>
      <dsp:spPr>
        <a:xfrm>
          <a:off x="0" y="2344305"/>
          <a:ext cx="4632176" cy="5275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u="sng" kern="1200" dirty="0"/>
            <a:t>13.889.180,00 kn</a:t>
          </a:r>
          <a:endParaRPr lang="hr-HR" sz="1800" kern="1200" dirty="0"/>
        </a:p>
      </dsp:txBody>
      <dsp:txXfrm>
        <a:off x="0" y="2344305"/>
        <a:ext cx="4632176" cy="527547"/>
      </dsp:txXfrm>
    </dsp:sp>
    <dsp:sp modelId="{9D572A36-63FB-4DFF-80AC-FF5C3A4E0733}">
      <dsp:nvSpPr>
        <dsp:cNvPr id="0" name=""/>
        <dsp:cNvSpPr/>
      </dsp:nvSpPr>
      <dsp:spPr>
        <a:xfrm rot="10800000">
          <a:off x="0" y="1305"/>
          <a:ext cx="4632176" cy="176384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u="none" kern="1200" dirty="0"/>
            <a:t>Prve izmjene i dopune za 2021. godinu</a:t>
          </a:r>
          <a:endParaRPr lang="hr-HR" sz="2000" kern="1200" dirty="0"/>
        </a:p>
      </dsp:txBody>
      <dsp:txXfrm rot="-10800000">
        <a:off x="0" y="1305"/>
        <a:ext cx="4632176" cy="619109"/>
      </dsp:txXfrm>
    </dsp:sp>
    <dsp:sp modelId="{A874D18E-C23D-4AAD-BFB3-DCD43FDAC840}">
      <dsp:nvSpPr>
        <dsp:cNvPr id="0" name=""/>
        <dsp:cNvSpPr/>
      </dsp:nvSpPr>
      <dsp:spPr>
        <a:xfrm>
          <a:off x="0" y="620415"/>
          <a:ext cx="4632176" cy="5273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u="sng" kern="1200" dirty="0"/>
            <a:t>33.297.000,00 kn</a:t>
          </a:r>
          <a:endParaRPr lang="hr-HR" sz="1800" kern="1200" dirty="0"/>
        </a:p>
      </dsp:txBody>
      <dsp:txXfrm>
        <a:off x="0" y="620415"/>
        <a:ext cx="4632176" cy="5273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794E3-0B4C-4F66-A819-24394DFF9AB5}">
      <dsp:nvSpPr>
        <dsp:cNvPr id="0" name=""/>
        <dsp:cNvSpPr/>
      </dsp:nvSpPr>
      <dsp:spPr>
        <a:xfrm>
          <a:off x="933126" y="583"/>
          <a:ext cx="2502350" cy="12364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Planirani projekt izgradnje sportske dvorane Zemunik prema prvim izmjenama Proračuna za 2021</a:t>
          </a:r>
        </a:p>
      </dsp:txBody>
      <dsp:txXfrm>
        <a:off x="969340" y="36797"/>
        <a:ext cx="2429922" cy="1164024"/>
      </dsp:txXfrm>
    </dsp:sp>
    <dsp:sp modelId="{3ED14B19-1DE7-4781-80C7-96BC6A3EFEF3}">
      <dsp:nvSpPr>
        <dsp:cNvPr id="0" name=""/>
        <dsp:cNvSpPr/>
      </dsp:nvSpPr>
      <dsp:spPr>
        <a:xfrm>
          <a:off x="1183361" y="1237035"/>
          <a:ext cx="250235" cy="309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76"/>
              </a:lnTo>
              <a:lnTo>
                <a:pt x="250235" y="3094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4E946-A5DE-41CF-8C73-25ED8F205D67}">
      <dsp:nvSpPr>
        <dsp:cNvPr id="0" name=""/>
        <dsp:cNvSpPr/>
      </dsp:nvSpPr>
      <dsp:spPr>
        <a:xfrm>
          <a:off x="1433596" y="1308024"/>
          <a:ext cx="1991935" cy="47697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Izgradnja sportske dvorane- 10.000.000,00 kn</a:t>
          </a:r>
        </a:p>
      </dsp:txBody>
      <dsp:txXfrm>
        <a:off x="1447566" y="1321994"/>
        <a:ext cx="1963995" cy="449036"/>
      </dsp:txXfrm>
    </dsp:sp>
    <dsp:sp modelId="{A5A470DE-4D7A-41DB-982C-D62EE3E76340}">
      <dsp:nvSpPr>
        <dsp:cNvPr id="0" name=""/>
        <dsp:cNvSpPr/>
      </dsp:nvSpPr>
      <dsp:spPr>
        <a:xfrm>
          <a:off x="1183361" y="1237035"/>
          <a:ext cx="250235" cy="84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9290"/>
              </a:lnTo>
              <a:lnTo>
                <a:pt x="250235" y="8492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40FB1-6215-4104-A373-16A273637C84}">
      <dsp:nvSpPr>
        <dsp:cNvPr id="0" name=""/>
        <dsp:cNvSpPr/>
      </dsp:nvSpPr>
      <dsp:spPr>
        <a:xfrm>
          <a:off x="1433596" y="1855989"/>
          <a:ext cx="1977701" cy="46067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Opremanje sportske dvorane- 1.250.000,00 kn</a:t>
          </a:r>
        </a:p>
      </dsp:txBody>
      <dsp:txXfrm>
        <a:off x="1447089" y="1869482"/>
        <a:ext cx="1950715" cy="433688"/>
      </dsp:txXfrm>
    </dsp:sp>
    <dsp:sp modelId="{F9FC7520-A246-4F41-ADD9-60B8B230FE7D}">
      <dsp:nvSpPr>
        <dsp:cNvPr id="0" name=""/>
        <dsp:cNvSpPr/>
      </dsp:nvSpPr>
      <dsp:spPr>
        <a:xfrm>
          <a:off x="1183361" y="1237035"/>
          <a:ext cx="250235" cy="1472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2538"/>
              </a:lnTo>
              <a:lnTo>
                <a:pt x="250235" y="1472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678A1-14CF-48DF-94A1-4EB3C1ECE20A}">
      <dsp:nvSpPr>
        <dsp:cNvPr id="0" name=""/>
        <dsp:cNvSpPr/>
      </dsp:nvSpPr>
      <dsp:spPr>
        <a:xfrm>
          <a:off x="1433596" y="2387652"/>
          <a:ext cx="2041915" cy="64384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Uređenje okoliša sportske dvorane( pripremni radovi)-600.000,00 kn</a:t>
          </a:r>
        </a:p>
      </dsp:txBody>
      <dsp:txXfrm>
        <a:off x="1452454" y="2406510"/>
        <a:ext cx="2004199" cy="606128"/>
      </dsp:txXfrm>
    </dsp:sp>
    <dsp:sp modelId="{48D2027E-5389-4D57-9B9F-8C830BF522E1}">
      <dsp:nvSpPr>
        <dsp:cNvPr id="0" name=""/>
        <dsp:cNvSpPr/>
      </dsp:nvSpPr>
      <dsp:spPr>
        <a:xfrm>
          <a:off x="1183361" y="1237035"/>
          <a:ext cx="250235" cy="2213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125"/>
              </a:lnTo>
              <a:lnTo>
                <a:pt x="250235" y="22131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BB8E6-184A-4475-9F17-3EDA40D6DB6E}">
      <dsp:nvSpPr>
        <dsp:cNvPr id="0" name=""/>
        <dsp:cNvSpPr/>
      </dsp:nvSpPr>
      <dsp:spPr>
        <a:xfrm>
          <a:off x="1433596" y="3102484"/>
          <a:ext cx="2048476" cy="69535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Uređenje okoliša sportske dvorane(kolnička konstrukcija)- 500.000,00 kn</a:t>
          </a:r>
        </a:p>
      </dsp:txBody>
      <dsp:txXfrm>
        <a:off x="1453962" y="3122850"/>
        <a:ext cx="2007744" cy="654621"/>
      </dsp:txXfrm>
    </dsp:sp>
    <dsp:sp modelId="{20B7BA93-9CF1-4A65-8AF8-F6A1AAFB0D1F}">
      <dsp:nvSpPr>
        <dsp:cNvPr id="0" name=""/>
        <dsp:cNvSpPr/>
      </dsp:nvSpPr>
      <dsp:spPr>
        <a:xfrm>
          <a:off x="3577453" y="583"/>
          <a:ext cx="1982545" cy="730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Druge izmjene i dopune projekta sportske dvorane</a:t>
          </a:r>
        </a:p>
      </dsp:txBody>
      <dsp:txXfrm>
        <a:off x="3598835" y="21965"/>
        <a:ext cx="1939781" cy="687277"/>
      </dsp:txXfrm>
    </dsp:sp>
    <dsp:sp modelId="{DF304022-F494-4523-803F-4A81CC8BF1B4}">
      <dsp:nvSpPr>
        <dsp:cNvPr id="0" name=""/>
        <dsp:cNvSpPr/>
      </dsp:nvSpPr>
      <dsp:spPr>
        <a:xfrm>
          <a:off x="3775708" y="730624"/>
          <a:ext cx="198254" cy="308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955"/>
              </a:lnTo>
              <a:lnTo>
                <a:pt x="198254" y="3089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D2C22-717D-4C15-89A0-A2D5F8697FE0}">
      <dsp:nvSpPr>
        <dsp:cNvPr id="0" name=""/>
        <dsp:cNvSpPr/>
      </dsp:nvSpPr>
      <dsp:spPr>
        <a:xfrm>
          <a:off x="3973962" y="801613"/>
          <a:ext cx="2005678" cy="47593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Izgradnja sportske dvorane-0,00 kn</a:t>
          </a:r>
        </a:p>
      </dsp:txBody>
      <dsp:txXfrm>
        <a:off x="3987902" y="815553"/>
        <a:ext cx="1977798" cy="448054"/>
      </dsp:txXfrm>
    </dsp:sp>
    <dsp:sp modelId="{6F1C5E62-7335-465C-8155-3F9B7991025E}">
      <dsp:nvSpPr>
        <dsp:cNvPr id="0" name=""/>
        <dsp:cNvSpPr/>
      </dsp:nvSpPr>
      <dsp:spPr>
        <a:xfrm>
          <a:off x="3775708" y="730624"/>
          <a:ext cx="198254" cy="895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347"/>
              </a:lnTo>
              <a:lnTo>
                <a:pt x="198254" y="895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C2636-1678-491D-9493-FFB554561F1B}">
      <dsp:nvSpPr>
        <dsp:cNvPr id="0" name=""/>
        <dsp:cNvSpPr/>
      </dsp:nvSpPr>
      <dsp:spPr>
        <a:xfrm>
          <a:off x="3973962" y="1348535"/>
          <a:ext cx="2005678" cy="55487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Opremanje sportske dvorane-0,00 kn</a:t>
          </a:r>
        </a:p>
      </dsp:txBody>
      <dsp:txXfrm>
        <a:off x="3990214" y="1364787"/>
        <a:ext cx="1973174" cy="522369"/>
      </dsp:txXfrm>
    </dsp:sp>
    <dsp:sp modelId="{6FEF8D63-26A9-487F-8833-69C8247CAA97}">
      <dsp:nvSpPr>
        <dsp:cNvPr id="0" name=""/>
        <dsp:cNvSpPr/>
      </dsp:nvSpPr>
      <dsp:spPr>
        <a:xfrm>
          <a:off x="3775708" y="730624"/>
          <a:ext cx="198254" cy="1516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521"/>
              </a:lnTo>
              <a:lnTo>
                <a:pt x="198254" y="1516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E4539-C9A0-4760-BE1E-A7554A7FC9A5}">
      <dsp:nvSpPr>
        <dsp:cNvPr id="0" name=""/>
        <dsp:cNvSpPr/>
      </dsp:nvSpPr>
      <dsp:spPr>
        <a:xfrm>
          <a:off x="3973962" y="1974397"/>
          <a:ext cx="2005678" cy="54549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Uređenje okoliša sportske dvorane (pripremni radovi)-100.000,00 kn</a:t>
          </a:r>
        </a:p>
      </dsp:txBody>
      <dsp:txXfrm>
        <a:off x="3989939" y="1990374"/>
        <a:ext cx="1973724" cy="513543"/>
      </dsp:txXfrm>
    </dsp:sp>
    <dsp:sp modelId="{8C1C3A3E-F4C9-4ABF-A24E-813DF0D9F255}">
      <dsp:nvSpPr>
        <dsp:cNvPr id="0" name=""/>
        <dsp:cNvSpPr/>
      </dsp:nvSpPr>
      <dsp:spPr>
        <a:xfrm>
          <a:off x="3775708" y="730624"/>
          <a:ext cx="198254" cy="2124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4536"/>
              </a:lnTo>
              <a:lnTo>
                <a:pt x="198254" y="21245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B4FA0-2D83-4D2F-B47D-A4ADA3465CF3}">
      <dsp:nvSpPr>
        <dsp:cNvPr id="0" name=""/>
        <dsp:cNvSpPr/>
      </dsp:nvSpPr>
      <dsp:spPr>
        <a:xfrm>
          <a:off x="3973962" y="2590883"/>
          <a:ext cx="2005678" cy="52855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Uređenje okoliša sportske dvorane (kolnička konstrukcija...)-0,00 kn</a:t>
          </a:r>
        </a:p>
      </dsp:txBody>
      <dsp:txXfrm>
        <a:off x="3989443" y="2606364"/>
        <a:ext cx="1974716" cy="497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1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5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700" rIns="91397" bIns="4570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4"/>
            <a:ext cx="5388610" cy="4439840"/>
          </a:xfrm>
          <a:prstGeom prst="rect">
            <a:avLst/>
          </a:prstGeom>
        </p:spPr>
        <p:txBody>
          <a:bodyPr vert="horz" lIns="91397" tIns="45700" rIns="91397" bIns="4570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5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12.01.2022.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/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17848"/>
            <a:ext cx="8229600" cy="1431032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Druge izmjene i dopune proračuna Općine Zemunik Donji za 2021.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3200" b="1" dirty="0">
                <a:solidFill>
                  <a:srgbClr val="002060"/>
                </a:solidFill>
              </a:rPr>
              <a:t> </a:t>
            </a:r>
            <a:r>
              <a:rPr lang="hr-HR" sz="2900" b="1" dirty="0">
                <a:solidFill>
                  <a:srgbClr val="002060"/>
                </a:solidFill>
              </a:rPr>
              <a:t>proračun za građane </a:t>
            </a:r>
            <a:br>
              <a:rPr lang="hr-HR" sz="2900" b="1" dirty="0">
                <a:solidFill>
                  <a:srgbClr val="006600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51620" y="5218121"/>
            <a:ext cx="6840760" cy="151216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1400" b="1" dirty="0">
                <a:solidFill>
                  <a:srgbClr val="002060"/>
                </a:solidFill>
              </a:rPr>
              <a:t>Izmjene i dopune Proračuna Općine Zemunik Donji za 2021. godinu donesene su na 6. sjednici Općine Zemunik Donji održanoj 17. prosinca 2021. godine</a:t>
            </a:r>
            <a:endParaRPr lang="hr-HR" sz="2400" b="1" dirty="0">
              <a:solidFill>
                <a:srgbClr val="002060"/>
              </a:solidFill>
            </a:endParaRPr>
          </a:p>
          <a:p>
            <a:endParaRPr lang="hr-HR" sz="800" dirty="0">
              <a:solidFill>
                <a:srgbClr val="121284"/>
              </a:solidFill>
            </a:endParaRPr>
          </a:p>
          <a:p>
            <a:pPr>
              <a:buNone/>
            </a:pPr>
            <a:r>
              <a:rPr lang="hr-HR" sz="2400" b="1" dirty="0">
                <a:solidFill>
                  <a:srgbClr val="121284"/>
                </a:solidFill>
              </a:rPr>
              <a:t>                                                                                 </a:t>
            </a:r>
          </a:p>
          <a:p>
            <a:pPr algn="ctr">
              <a:buNone/>
            </a:pPr>
            <a:r>
              <a:rPr lang="hr-HR" sz="1600" b="1" dirty="0">
                <a:solidFill>
                  <a:srgbClr val="121284"/>
                </a:solidFill>
              </a:rPr>
              <a:t>Zemunik Donji, prosinac 2021.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DDE50C-6BBE-4D7B-8737-0A34DC4CF2AD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C82E1A-97F0-4A40-BDF6-08F3A4D4482A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65C1571-B258-4F20-976D-6938FDED6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F89B06-606F-4419-9877-F873E606206F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AB651AE0-4D47-4656-92F3-373FE7A0A45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4300750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6FFBF8-BB00-412E-87D3-AC1EB6893B8E}"/>
              </a:ext>
            </a:extLst>
          </p:cNvPr>
          <p:cNvSpPr/>
          <p:nvPr/>
        </p:nvSpPr>
        <p:spPr>
          <a:xfrm>
            <a:off x="611560" y="4005064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https://zemunik.hr/proracun-fin/category/74-proracun.html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180B13E-9779-45C0-8896-AD36C8627258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B38B661-D09F-4DDC-9CF9-DF84D369EEAE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C51A6E0-85CC-479D-96EA-6BDBBB99BD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59AAF17-0322-4C12-9FFC-58B00FAD4E7E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5007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100" b="1" i="1" dirty="0"/>
              <a:t>Izmjene i dopune za 2021. godinu izrađuju se za potrebe:</a:t>
            </a:r>
          </a:p>
          <a:p>
            <a:r>
              <a:rPr lang="hr-HR" sz="2100" i="1" dirty="0"/>
              <a:t>Uravnoteženja prihoda i rashoda kroz aktivnosti i projekte s izvorima financiranja,</a:t>
            </a:r>
          </a:p>
          <a:p>
            <a:r>
              <a:rPr lang="hr-HR" sz="2100" i="1" dirty="0"/>
              <a:t>Uključivanja rezultata poslovanja (višak/manjak) iz 2020. godine,</a:t>
            </a:r>
          </a:p>
          <a:p>
            <a:r>
              <a:rPr lang="hr-HR" sz="2100" i="1" dirty="0"/>
              <a:t>Usklađivanja troškova za izgradnju sportske dvorane Zemunik i Društvenih prostorija u Zemuniku Gornjem</a:t>
            </a:r>
          </a:p>
          <a:p>
            <a:pPr marL="0" indent="0">
              <a:buNone/>
            </a:pPr>
            <a:endParaRPr lang="hr-HR" sz="2100" dirty="0"/>
          </a:p>
          <a:p>
            <a:endParaRPr lang="hr-HR" sz="21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B817AFD-A030-4E6D-A968-D38DC2DEE1C9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2F819EE-91CB-451D-BE5D-188378EF40F6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EFBB979-0B68-4D9C-8515-D8E869FB8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BD8D18-D29C-4FA1-A64E-A83C7D4C6CA3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0" name="TextBox 12">
            <a:extLst>
              <a:ext uri="{FF2B5EF4-FFF2-40B4-BE49-F238E27FC236}">
                <a16:creationId xmlns:a16="http://schemas.microsoft.com/office/drawing/2014/main" id="{03790875-93A1-446F-A45F-4CF7167486B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06220"/>
      </p:ext>
    </p:extLst>
  </p:cSld>
  <p:clrMapOvr>
    <a:masterClrMapping/>
  </p:clrMapOvr>
  <p:transition spd="slow" advClick="0"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8667" y="19255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2400" b="1" dirty="0"/>
              <a:t>Druge izmjene i dopune</a:t>
            </a:r>
            <a:r>
              <a:rPr lang="hr-HR" sz="2400" b="1" i="1" dirty="0">
                <a:solidFill>
                  <a:srgbClr val="FF0000"/>
                </a:solidFill>
              </a:rPr>
              <a:t> </a:t>
            </a:r>
            <a:r>
              <a:rPr lang="hr-HR" sz="2400" b="1" dirty="0"/>
              <a:t>proračuna Općine Zemunik </a:t>
            </a:r>
            <a:br>
              <a:rPr lang="hr-HR" sz="2400" b="1" dirty="0"/>
            </a:br>
            <a:r>
              <a:rPr lang="hr-HR" sz="2400" b="1" dirty="0"/>
              <a:t>Donji za 2021. godinu </a:t>
            </a:r>
            <a:endParaRPr lang="hr-HR" sz="24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646821563"/>
              </p:ext>
            </p:extLst>
          </p:nvPr>
        </p:nvGraphicFramePr>
        <p:xfrm>
          <a:off x="5436096" y="2492896"/>
          <a:ext cx="3348880" cy="3492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jagram 8"/>
          <p:cNvGraphicFramePr/>
          <p:nvPr>
            <p:extLst>
              <p:ext uri="{D42A27DB-BD31-4B8C-83A1-F6EECF244321}">
                <p14:modId xmlns:p14="http://schemas.microsoft.com/office/powerpoint/2010/main" val="2231618358"/>
              </p:ext>
            </p:extLst>
          </p:nvPr>
        </p:nvGraphicFramePr>
        <p:xfrm>
          <a:off x="251520" y="1988840"/>
          <a:ext cx="4632176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Ravni poveznik 14"/>
          <p:cNvCxnSpPr/>
          <p:nvPr/>
        </p:nvCxnSpPr>
        <p:spPr>
          <a:xfrm flipH="1">
            <a:off x="4860032" y="3212976"/>
            <a:ext cx="576064" cy="115212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H="1">
            <a:off x="4860032" y="4077072"/>
            <a:ext cx="576064" cy="288032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H="1" flipV="1">
            <a:off x="4860032" y="4365104"/>
            <a:ext cx="576064" cy="504056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flipH="1" flipV="1">
            <a:off x="4860032" y="4365104"/>
            <a:ext cx="576064" cy="129614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>
            <a:extLst>
              <a:ext uri="{FF2B5EF4-FFF2-40B4-BE49-F238E27FC236}">
                <a16:creationId xmlns:a16="http://schemas.microsoft.com/office/drawing/2014/main" id="{70DBD3AB-3A28-4EB1-8679-9C805789E9F6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C83DA27-1503-44E0-A59F-7FB9DBA0AFDA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0260C4C-0A37-4A4C-A49A-C9BD3FBED971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A4AEA50-A1AB-4364-A1E6-0CF8F2C432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DBD2D9B-569B-4116-B2C1-E7B2936A85AE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943544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6856" y="54985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Izvorni prihodi Općine Zemunik Donji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E6234-993B-4BF9-ABF6-DCA1745151A6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704709E-8634-47EF-8621-52374A06B186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F8D9A68-D2DB-47B3-91F7-A99AF369D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AE67CDB-D7AC-49D4-B63C-A2EB817DFDB7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4" name="object 6">
            <a:extLst>
              <a:ext uri="{FF2B5EF4-FFF2-40B4-BE49-F238E27FC236}">
                <a16:creationId xmlns:a16="http://schemas.microsoft.com/office/drawing/2014/main" id="{0788949B-B706-4AF0-9DB3-F9AD86A85E88}"/>
              </a:ext>
            </a:extLst>
          </p:cNvPr>
          <p:cNvSpPr txBox="1"/>
          <p:nvPr/>
        </p:nvSpPr>
        <p:spPr>
          <a:xfrm>
            <a:off x="395536" y="2074783"/>
            <a:ext cx="8280920" cy="29546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endParaRPr lang="hr-HR" sz="1600" b="1" spc="-13" dirty="0">
              <a:solidFill>
                <a:srgbClr val="002060"/>
              </a:solidFill>
              <a:cs typeface="Calibri"/>
            </a:endParaRPr>
          </a:p>
          <a:p>
            <a:pPr marL="11135" marR="4454" algn="just"/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Drugim i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zmjenama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i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dopunama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, Proračun Općine Zemunik Donji za 2021. godinu smanjuje se za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19.407.820,00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kuna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sz="1600" b="1" spc="-13" dirty="0" err="1">
                <a:solidFill>
                  <a:srgbClr val="002060"/>
                </a:solidFill>
                <a:cs typeface="Times New Roman" panose="02020603050405020304" pitchFamily="18" charset="0"/>
              </a:rPr>
              <a:t>što</a:t>
            </a:r>
            <a:r>
              <a:rPr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je </a:t>
            </a:r>
            <a:r>
              <a:rPr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za</a:t>
            </a:r>
            <a:r>
              <a:rPr lang="hr-HR"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 58,29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%</a:t>
            </a: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manje 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u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odnosu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na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prve izmjene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te iznosi 13.889.180,00 kuna.</a:t>
            </a:r>
            <a:endParaRPr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Planira se smanjenje: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iz prijenosa EU sredstava – 7.900.000,00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komunalne naknade – 170.000,00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Primljeni krediti- 10.000.000,00</a:t>
            </a:r>
          </a:p>
          <a:p>
            <a:endParaRPr lang="hr-HR"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48554536-B2CE-45E1-9376-89D82D47526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16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0659" y="114773"/>
            <a:ext cx="6386420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/>
              <a:t>Prihodi i primici Proračuna </a:t>
            </a:r>
            <a:br>
              <a:rPr lang="hr-HR" sz="2800" b="1" dirty="0"/>
            </a:br>
            <a:r>
              <a:rPr lang="hr-HR" sz="2800" b="1" dirty="0"/>
              <a:t>Općine Zemunik Donji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65176"/>
              </p:ext>
            </p:extLst>
          </p:nvPr>
        </p:nvGraphicFramePr>
        <p:xfrm>
          <a:off x="179512" y="2132856"/>
          <a:ext cx="4680519" cy="370570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708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hr-HR" sz="1000" dirty="0"/>
                        <a:t>(u kn)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Prve izmjene i dopune za 2021.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Druge izmjene i dopune za 2021.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Promjena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b="1" dirty="0"/>
                        <a:t>6 PRIHODI POSLOVANJA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22.637.000,00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12.307.103,00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46,6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61 PRIHODI</a:t>
                      </a:r>
                      <a:r>
                        <a:rPr lang="hr-HR" sz="800" baseline="0" dirty="0"/>
                        <a:t> OD POREZA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6.415.500,00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3.571.193,00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44,3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63 POMOĆI</a:t>
                      </a:r>
                      <a:r>
                        <a:rPr lang="hr-HR" sz="800" baseline="0" dirty="0"/>
                        <a:t> IZ INOZEMSTVA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8.999.000,00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1.297.000,00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85,6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64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483.800,00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/>
                        <a:t>801.310,00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/>
                        <a:t>65,6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976">
                <a:tc>
                  <a:txBody>
                    <a:bodyPr/>
                    <a:lstStyle/>
                    <a:p>
                      <a:r>
                        <a:rPr lang="hr-HR" sz="800" dirty="0"/>
                        <a:t>65 PRIHODI OD UPRAVNIH</a:t>
                      </a:r>
                      <a:r>
                        <a:rPr lang="hr-HR" sz="800" baseline="0" dirty="0"/>
                        <a:t> I</a:t>
                      </a:r>
                    </a:p>
                    <a:p>
                      <a:r>
                        <a:rPr lang="hr-HR" sz="800" baseline="0" dirty="0"/>
                        <a:t>      ADMIN. PRISTOJBI</a:t>
                      </a:r>
                      <a:endParaRPr lang="hr-H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6.613.700,00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6.449.100,00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2,5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84">
                <a:tc>
                  <a:txBody>
                    <a:bodyPr/>
                    <a:lstStyle/>
                    <a:p>
                      <a:r>
                        <a:rPr lang="hr-HR" sz="800" dirty="0"/>
                        <a:t>66 PRIHODI OD PRODAJE  PROIZV.</a:t>
                      </a:r>
                      <a:r>
                        <a:rPr lang="hr-HR" sz="800" baseline="0" dirty="0"/>
                        <a:t> </a:t>
                      </a:r>
                    </a:p>
                    <a:p>
                      <a:r>
                        <a:rPr lang="hr-HR" sz="800" baseline="0" dirty="0"/>
                        <a:t>      I ROBE, USLUGA I DONACIJA</a:t>
                      </a:r>
                      <a:endParaRPr lang="hr-H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25,0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r>
                        <a:rPr lang="hr-HR" sz="800" dirty="0"/>
                        <a:t>68 KAZNE, UPRAVNE</a:t>
                      </a:r>
                      <a:r>
                        <a:rPr lang="hr-HR" sz="800" baseline="0" dirty="0"/>
                        <a:t> MJERE I OST.</a:t>
                      </a:r>
                    </a:p>
                    <a:p>
                      <a:r>
                        <a:rPr lang="hr-HR" sz="800" baseline="0" dirty="0"/>
                        <a:t>      PRIHODI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85.000,00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158.500,00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86,5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192">
                <a:tc>
                  <a:txBody>
                    <a:bodyPr/>
                    <a:lstStyle/>
                    <a:p>
                      <a:r>
                        <a:rPr lang="hr-HR" sz="800" b="1" dirty="0"/>
                        <a:t>7 PRIHODI OD</a:t>
                      </a:r>
                      <a:r>
                        <a:rPr lang="hr-HR" sz="800" b="1" baseline="0" dirty="0"/>
                        <a:t> PRODAJE NEFIN. </a:t>
                      </a:r>
                    </a:p>
                    <a:p>
                      <a:r>
                        <a:rPr lang="hr-HR" sz="800" b="1" baseline="0" dirty="0"/>
                        <a:t>      IMOVINE</a:t>
                      </a:r>
                      <a:endParaRPr lang="hr-HR" sz="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660.000,00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1.673.500,00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153,6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256">
                <a:tc>
                  <a:txBody>
                    <a:bodyPr/>
                    <a:lstStyle/>
                    <a:p>
                      <a:r>
                        <a:rPr lang="hr-HR" sz="800" b="1" dirty="0"/>
                        <a:t>8 PRIMICI</a:t>
                      </a:r>
                      <a:r>
                        <a:rPr lang="hr-HR" sz="800" b="1" baseline="0" dirty="0"/>
                        <a:t> OD FIN IMOVINE I </a:t>
                      </a:r>
                    </a:p>
                    <a:p>
                      <a:r>
                        <a:rPr lang="hr-HR" sz="800" b="1" baseline="0" dirty="0"/>
                        <a:t>   ZADUŽIVANJA</a:t>
                      </a:r>
                      <a:endParaRPr lang="hr-HR" sz="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10.000.000,00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256">
                <a:tc>
                  <a:txBody>
                    <a:bodyPr/>
                    <a:lstStyle/>
                    <a:p>
                      <a:r>
                        <a:rPr lang="hr-HR" sz="800" b="1" dirty="0"/>
                        <a:t>MANJAK IZ PRETHODNIH GODINA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-91.423,00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32617"/>
                  </a:ext>
                </a:extLst>
              </a:tr>
              <a:tr h="310280">
                <a:tc>
                  <a:txBody>
                    <a:bodyPr/>
                    <a:lstStyle/>
                    <a:p>
                      <a:pPr algn="l"/>
                      <a:r>
                        <a:rPr lang="hr-HR" sz="1000" b="1" dirty="0"/>
                        <a:t>UKUPNO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33.297.000,00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13.889.180,00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b="1" dirty="0"/>
                        <a:t>58,29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15"/>
          <p:cNvSpPr txBox="1"/>
          <p:nvPr/>
        </p:nvSpPr>
        <p:spPr>
          <a:xfrm>
            <a:off x="0" y="1340768"/>
            <a:ext cx="471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Tablica 1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Prvih izmjena i dopuna proračuna za 2021. te Drugih izmjena i dopuna proračuna za 2021. godinu</a:t>
            </a:r>
          </a:p>
          <a:p>
            <a:endParaRPr lang="hr-HR" sz="1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5"/>
          <p:cNvSpPr/>
          <p:nvPr/>
        </p:nvSpPr>
        <p:spPr>
          <a:xfrm>
            <a:off x="4860032" y="1340768"/>
            <a:ext cx="42839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Grafikon 1. Usporedni prikaz odnosa prihoda poslovanja Prvih izmjena i dopuna proračuna za 2021. godinu  te Drugih izmjena i dopuna proračuna za 2021. godinu</a:t>
            </a:r>
            <a:endParaRPr lang="vi-VN" sz="1100" b="1" dirty="0">
              <a:solidFill>
                <a:prstClr val="black"/>
              </a:solidFill>
              <a:cs typeface="Arial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C271A3B-EC97-425D-BD64-479094EAD2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6315874"/>
              </p:ext>
            </p:extLst>
          </p:nvPr>
        </p:nvGraphicFramePr>
        <p:xfrm>
          <a:off x="4895527" y="2211616"/>
          <a:ext cx="4248473" cy="383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AB4456A4-6A20-4E56-B131-A500A09A358F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39C281C-D884-4437-B733-50CF26B52308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D36DC36-62F0-48A5-B230-3EC1274AF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DB0F6B-FE8E-4CF4-ACBC-B548B7A4472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8" name="TextBox 12">
            <a:extLst>
              <a:ext uri="{FF2B5EF4-FFF2-40B4-BE49-F238E27FC236}">
                <a16:creationId xmlns:a16="http://schemas.microsoft.com/office/drawing/2014/main" id="{5F952E0D-9DE2-4D90-8894-10C061FB2330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57054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0282" y="166603"/>
            <a:ext cx="6192688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/>
              <a:t>Rashodi i izdaci Proračuna Općine </a:t>
            </a:r>
            <a:br>
              <a:rPr lang="hr-HR" sz="2800" b="1" dirty="0"/>
            </a:br>
            <a:r>
              <a:rPr lang="hr-HR" sz="2800" b="1" dirty="0"/>
              <a:t>Zemunik Donji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600181"/>
              </p:ext>
            </p:extLst>
          </p:nvPr>
        </p:nvGraphicFramePr>
        <p:xfrm>
          <a:off x="179513" y="2167722"/>
          <a:ext cx="4536503" cy="365108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076">
                <a:tc>
                  <a:txBody>
                    <a:bodyPr/>
                    <a:lstStyle/>
                    <a:p>
                      <a:r>
                        <a:rPr lang="hr-HR" sz="1000" dirty="0"/>
                        <a:t>(u kn)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Prve izmjene i dopune za 2021.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baseline="0" dirty="0"/>
                        <a:t> Druge i</a:t>
                      </a:r>
                      <a:r>
                        <a:rPr lang="hr-HR" sz="1000" dirty="0"/>
                        <a:t>zmjene i dopune za 2021.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Promjena % 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b="1" dirty="0"/>
                        <a:t>3</a:t>
                      </a:r>
                      <a:r>
                        <a:rPr lang="hr-HR" sz="800" b="1" baseline="0" dirty="0"/>
                        <a:t> RASHODI POSLOVANJA</a:t>
                      </a:r>
                      <a:endParaRPr lang="hr-HR" sz="8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9.708.000,00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9.756.180,00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0,5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31 RASHODI ZA</a:t>
                      </a:r>
                      <a:r>
                        <a:rPr lang="hr-HR" sz="800" baseline="0" dirty="0"/>
                        <a:t> ZAPOSLENE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2.362.000,00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2.854.703,00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20,9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32 MATERIJALNI</a:t>
                      </a:r>
                      <a:r>
                        <a:rPr lang="hr-HR" sz="800" baseline="0" dirty="0"/>
                        <a:t> RASHODI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3.456.300,00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3.714.477,00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7,5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34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146.200,00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84.500,00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42,2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35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2.350.000,00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1.430.000,00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39,1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752">
                <a:tc>
                  <a:txBody>
                    <a:bodyPr/>
                    <a:lstStyle/>
                    <a:p>
                      <a:r>
                        <a:rPr lang="hr-HR" sz="800" dirty="0"/>
                        <a:t>36 POMOĆI DANE</a:t>
                      </a:r>
                      <a:r>
                        <a:rPr lang="hr-HR" sz="800" baseline="0" dirty="0"/>
                        <a:t> U INOZ. I UNUTAR </a:t>
                      </a:r>
                    </a:p>
                    <a:p>
                      <a:r>
                        <a:rPr lang="hr-HR" sz="800" baseline="0" dirty="0"/>
                        <a:t>      OPĆEG PRORAČUNA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21.000,00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312.000,00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1385,7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512">
                <a:tc>
                  <a:txBody>
                    <a:bodyPr/>
                    <a:lstStyle/>
                    <a:p>
                      <a:r>
                        <a:rPr lang="hr-HR" sz="800" dirty="0"/>
                        <a:t>37 NAKNADE</a:t>
                      </a:r>
                      <a:r>
                        <a:rPr lang="hr-HR" sz="800" baseline="0" dirty="0"/>
                        <a:t> GRAĐANA I KUĆANSTAVA</a:t>
                      </a:r>
                    </a:p>
                    <a:p>
                      <a:r>
                        <a:rPr lang="hr-HR" sz="800" baseline="0" dirty="0"/>
                        <a:t>     OD OSIG. I DRUGE NAKNADE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547.000,00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633.500,00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15,8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38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825.500,00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727.000,00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11,9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b="1" dirty="0"/>
                        <a:t>4 RASHODI ZA NAB. NEFIN. IMOVINE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23.289.000,00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3.833.000,00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83,5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940">
                <a:tc>
                  <a:txBody>
                    <a:bodyPr/>
                    <a:lstStyle/>
                    <a:p>
                      <a:r>
                        <a:rPr lang="hr-HR" sz="800" b="1" dirty="0"/>
                        <a:t>5 IZDACI ZA</a:t>
                      </a:r>
                      <a:r>
                        <a:rPr lang="hr-HR" sz="800" b="1" baseline="0" dirty="0"/>
                        <a:t> FIN. IMOVINU I OTPLATU </a:t>
                      </a:r>
                    </a:p>
                    <a:p>
                      <a:r>
                        <a:rPr lang="hr-HR" sz="800" b="1" baseline="0" dirty="0"/>
                        <a:t>   ZAJMOVA</a:t>
                      </a:r>
                      <a:endParaRPr lang="hr-HR" sz="8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300.000,00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300.000,00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1000" b="1" baseline="0" dirty="0"/>
                        <a:t>UKUPNO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33.297.000,00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13.889.180,00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58,29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Pravokutnik 5"/>
          <p:cNvSpPr/>
          <p:nvPr/>
        </p:nvSpPr>
        <p:spPr>
          <a:xfrm>
            <a:off x="179512" y="1412776"/>
            <a:ext cx="44644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Tablica 2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Prvih izmjena i dopuna Proračuna za 2021. te drugih izmjena i dopuna Proračuna za 2021. godinu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4693209" y="1412776"/>
            <a:ext cx="453650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 Grafikon 2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odnosa rashoda poslovanja Prvih izmjena i dopuna Proračuna za 2021. godinu te Drugih izmjena i dopuna Proračuna za 2021. godinu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CE14C14-4AA1-4E9D-8750-0E1C8616086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4AE2DE2-354F-4059-8B75-2D088D6E3C1A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E343B5E-2642-4C25-BC61-8EAF56C5B944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E802EEA-8BB5-4B24-823B-5816DB00D7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F70D23-21AA-4056-948A-5F3F6164AA03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8E9697E3-2A4A-4BEB-8D4B-9B6DA327F1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4464322"/>
              </p:ext>
            </p:extLst>
          </p:nvPr>
        </p:nvGraphicFramePr>
        <p:xfrm>
          <a:off x="4779736" y="2189317"/>
          <a:ext cx="418475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068144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7B7F4-61E9-45F8-A2F8-2AEC4F7EE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968552"/>
          </a:xfrm>
        </p:spPr>
        <p:txBody>
          <a:bodyPr/>
          <a:lstStyle/>
          <a:p>
            <a:r>
              <a:rPr lang="hr-HR" sz="2000" dirty="0"/>
              <a:t>U drugim izmjenama Proračuna Općine Zemunik Donji za 2021.godinu dolazi do izmjene troškova za infrastrukturni projekt izgradnje sportske dvorane Zemunik te se planirani troškovi prenose u sljedeću godinu.</a:t>
            </a:r>
          </a:p>
          <a:p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0AEE33-A593-418F-B6D1-D6D19156B800}"/>
              </a:ext>
            </a:extLst>
          </p:cNvPr>
          <p:cNvSpPr/>
          <p:nvPr/>
        </p:nvSpPr>
        <p:spPr>
          <a:xfrm>
            <a:off x="255405" y="221288"/>
            <a:ext cx="679297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Izmjene </a:t>
            </a:r>
            <a:r>
              <a:rPr lang="hr-H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P</a:t>
            </a:r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rioritetnih </a:t>
            </a:r>
            <a:r>
              <a:rPr lang="hr-H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I</a:t>
            </a:r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nfrastrukturnih</a:t>
            </a:r>
          </a:p>
          <a:p>
            <a:r>
              <a:rPr lang="hr-HR" sz="2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+mj-lt"/>
              </a:rPr>
              <a:t>Projekata Općine Zemunik Donji u 2021.godini</a:t>
            </a:r>
            <a:endParaRPr lang="en-US" sz="2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+mj-lt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FBC0CDE-7AA2-4974-A5E5-700BE5396E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450483"/>
              </p:ext>
            </p:extLst>
          </p:nvPr>
        </p:nvGraphicFramePr>
        <p:xfrm>
          <a:off x="3059832" y="2636912"/>
          <a:ext cx="6912768" cy="3798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AFE9A5-D60C-4A34-9E3F-54084EFB7305}"/>
              </a:ext>
            </a:extLst>
          </p:cNvPr>
          <p:cNvSpPr/>
          <p:nvPr/>
        </p:nvSpPr>
        <p:spPr>
          <a:xfrm>
            <a:off x="179512" y="3708158"/>
            <a:ext cx="3814327" cy="2700300"/>
          </a:xfrm>
          <a:prstGeom prst="roundRect">
            <a:avLst/>
          </a:prstGeom>
          <a:blipFill dpi="0"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F22792F-B10E-47C6-8DC8-1C79F8D75A93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0689A76-39B9-4B1C-A7B0-7F9F382D1699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32FA2EF-4B1E-4D57-B637-28AA0C6F87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57CC17-7D41-4A25-813C-DA1C080F15EF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745286"/>
      </p:ext>
    </p:extLst>
  </p:cSld>
  <p:clrMapOvr>
    <a:masterClrMapping/>
  </p:clrMapOvr>
  <p:transition spd="slow" advClick="0" advTm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00E484-299D-48F0-918D-A3D81D48E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745595"/>
              </p:ext>
            </p:extLst>
          </p:nvPr>
        </p:nvGraphicFramePr>
        <p:xfrm>
          <a:off x="1115616" y="1502734"/>
          <a:ext cx="6264696" cy="5069205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599911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251124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13661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05378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332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098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 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1C4124EF-2B3D-41CA-A0C6-5E70F74CAF5A}"/>
              </a:ext>
            </a:extLst>
          </p:cNvPr>
          <p:cNvSpPr/>
          <p:nvPr/>
        </p:nvSpPr>
        <p:spPr>
          <a:xfrm>
            <a:off x="539552" y="286061"/>
            <a:ext cx="201622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6388152E-8C1F-475E-8B3C-07832AAB5B98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1AD5D8-EDB0-499D-9BC3-A0758134F7C7}"/>
              </a:ext>
            </a:extLst>
          </p:cNvPr>
          <p:cNvSpPr/>
          <p:nvPr/>
        </p:nvSpPr>
        <p:spPr>
          <a:xfrm>
            <a:off x="4453217" y="3242218"/>
            <a:ext cx="277640" cy="556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</a:pPr>
            <a:r>
              <a:rPr lang="pt-PT" dirty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pt-PT" sz="1100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hr-HR" sz="8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hr-HR" sz="11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821841"/>
      </p:ext>
    </p:extLst>
  </p:cSld>
  <p:clrMapOvr>
    <a:masterClrMapping/>
  </p:clrMapOvr>
  <p:transition spd="slow" advClick="0"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EB9743D-CADC-4015-98E0-087D30AC1754}"/>
              </a:ext>
            </a:extLst>
          </p:cNvPr>
          <p:cNvGrpSpPr/>
          <p:nvPr/>
        </p:nvGrpSpPr>
        <p:grpSpPr>
          <a:xfrm>
            <a:off x="11119" y="1916832"/>
            <a:ext cx="9144000" cy="1919144"/>
            <a:chOff x="-84100" y="43906"/>
            <a:chExt cx="12092270" cy="2629866"/>
          </a:xfrm>
          <a:effectLst>
            <a:reflection blurRad="6350" stA="66000" endPos="55500" dist="101600" dir="5400000" sy="-100000" algn="bl" rotWithShape="0"/>
          </a:effectLst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90B576-C293-4EE1-AB7B-4730A9709EC0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EB2E868-9341-4F08-8511-F9032B8FF118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4B67BC4-40E1-45B4-B9D6-64EAF13BD957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5E3C22B-6E43-4D67-8C6C-2506DFDEC4B6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CD52CC2-B7C4-4FD3-A92E-4BE9044C05A6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63B5F1F-A9EB-46AD-9F0E-0D2BCF85ED6B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10DEED3-2AD7-46D0-84AD-DC64621C19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E83A0A7-CD32-4B19-A6A0-06D6C5EE6F71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264CC56-535D-48A3-8272-E82B78CA7618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7931E9E4-F5D6-4034-8702-20A129D982E4}"/>
              </a:ext>
            </a:extLst>
          </p:cNvPr>
          <p:cNvSpPr/>
          <p:nvPr/>
        </p:nvSpPr>
        <p:spPr>
          <a:xfrm>
            <a:off x="2297119" y="508518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2021.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03046"/>
      </p:ext>
    </p:extLst>
  </p:cSld>
  <p:clrMapOvr>
    <a:masterClrMapping/>
  </p:clrMapOvr>
  <p:transition spd="slow" advClick="0" advTm="0"/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10201</TotalTime>
  <Words>928</Words>
  <Application>Microsoft Office PowerPoint</Application>
  <PresentationFormat>Prikaz na zaslonu (4:3)</PresentationFormat>
  <Paragraphs>232</Paragraphs>
  <Slides>10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Gabriola</vt:lpstr>
      <vt:lpstr>Times New Roman</vt:lpstr>
      <vt:lpstr>Office tema</vt:lpstr>
      <vt:lpstr>    Druge izmjene i dopune proračuna Općine Zemunik Donji za 2021. godinu  proračun za građane   </vt:lpstr>
      <vt:lpstr>PowerPoint prezentacija</vt:lpstr>
      <vt:lpstr>Druge izmjene i dopune proračuna Općine Zemunik  Donji za 2021. godinu </vt:lpstr>
      <vt:lpstr>Izvorni prihodi Općine Zemunik Donji</vt:lpstr>
      <vt:lpstr>Prihodi i primici Proračuna  Općine Zemunik Donji</vt:lpstr>
      <vt:lpstr>Rashodi i izdaci Proračuna Općine  Zemunik Donji</vt:lpstr>
      <vt:lpstr>PowerPoint prezentacija</vt:lpstr>
      <vt:lpstr>PowerPoint prezentacija</vt:lpstr>
      <vt:lpstr>PowerPoint prezentacija</vt:lpstr>
      <vt:lpstr>PowerPoint prezentacija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POLUGODIŠNJI IZVJEŠTAJ O IZVRŠENJU PRORAČUNA ZADARSKE ŽUPANIJE ZA 2014. g.</dc:title>
  <dc:creator>Katarina</dc:creator>
  <cp:lastModifiedBy>Korisnik</cp:lastModifiedBy>
  <cp:revision>1337</cp:revision>
  <cp:lastPrinted>2020-07-24T06:27:59Z</cp:lastPrinted>
  <dcterms:created xsi:type="dcterms:W3CDTF">2014-10-06T07:52:48Z</dcterms:created>
  <dcterms:modified xsi:type="dcterms:W3CDTF">2022-01-12T07:54:24Z</dcterms:modified>
</cp:coreProperties>
</file>